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5" r:id="rId22"/>
    <p:sldId id="276" r:id="rId23"/>
    <p:sldId id="277" r:id="rId24"/>
  </p:sldIdLst>
  <p:sldSz cx="15544800" cy="7772400"/>
  <p:notesSz cx="155448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5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rie Trieu" userId="fa3a7280-1cfa-4cdd-a80f-0b21c29e3544" providerId="ADAL" clId="{A8E62F1D-672D-4F0A-AA5D-02B76B52650C}"/>
    <pc:docChg chg="custSel addSld delSld modSld sldOrd">
      <pc:chgData name="Carrie Trieu" userId="fa3a7280-1cfa-4cdd-a80f-0b21c29e3544" providerId="ADAL" clId="{A8E62F1D-672D-4F0A-AA5D-02B76B52650C}" dt="2021-09-17T14:55:53.764" v="12" actId="122"/>
      <pc:docMkLst>
        <pc:docMk/>
      </pc:docMkLst>
      <pc:sldChg chg="del">
        <pc:chgData name="Carrie Trieu" userId="fa3a7280-1cfa-4cdd-a80f-0b21c29e3544" providerId="ADAL" clId="{A8E62F1D-672D-4F0A-AA5D-02B76B52650C}" dt="2021-09-17T14:55:18.054" v="0" actId="2696"/>
        <pc:sldMkLst>
          <pc:docMk/>
          <pc:sldMk cId="0" sldId="258"/>
        </pc:sldMkLst>
      </pc:sldChg>
      <pc:sldChg chg="delSp mod">
        <pc:chgData name="Carrie Trieu" userId="fa3a7280-1cfa-4cdd-a80f-0b21c29e3544" providerId="ADAL" clId="{A8E62F1D-672D-4F0A-AA5D-02B76B52650C}" dt="2021-09-17T14:55:28.725" v="1" actId="21"/>
        <pc:sldMkLst>
          <pc:docMk/>
          <pc:sldMk cId="0" sldId="271"/>
        </pc:sldMkLst>
        <pc:spChg chg="del topLvl">
          <ac:chgData name="Carrie Trieu" userId="fa3a7280-1cfa-4cdd-a80f-0b21c29e3544" providerId="ADAL" clId="{A8E62F1D-672D-4F0A-AA5D-02B76B52650C}" dt="2021-09-17T14:55:28.725" v="1" actId="21"/>
          <ac:spMkLst>
            <pc:docMk/>
            <pc:sldMk cId="0" sldId="271"/>
            <ac:spMk id="9" creationId="{00000000-0000-0000-0000-000000000000}"/>
          </ac:spMkLst>
        </pc:spChg>
        <pc:spChg chg="topLvl">
          <ac:chgData name="Carrie Trieu" userId="fa3a7280-1cfa-4cdd-a80f-0b21c29e3544" providerId="ADAL" clId="{A8E62F1D-672D-4F0A-AA5D-02B76B52650C}" dt="2021-09-17T14:55:28.725" v="1" actId="21"/>
          <ac:spMkLst>
            <pc:docMk/>
            <pc:sldMk cId="0" sldId="271"/>
            <ac:spMk id="10" creationId="{00000000-0000-0000-0000-000000000000}"/>
          </ac:spMkLst>
        </pc:spChg>
        <pc:grpChg chg="del">
          <ac:chgData name="Carrie Trieu" userId="fa3a7280-1cfa-4cdd-a80f-0b21c29e3544" providerId="ADAL" clId="{A8E62F1D-672D-4F0A-AA5D-02B76B52650C}" dt="2021-09-17T14:55:28.725" v="1" actId="21"/>
          <ac:grpSpMkLst>
            <pc:docMk/>
            <pc:sldMk cId="0" sldId="271"/>
            <ac:grpSpMk id="8" creationId="{00000000-0000-0000-0000-000000000000}"/>
          </ac:grpSpMkLst>
        </pc:grpChg>
      </pc:sldChg>
      <pc:sldChg chg="modSp mod ord">
        <pc:chgData name="Carrie Trieu" userId="fa3a7280-1cfa-4cdd-a80f-0b21c29e3544" providerId="ADAL" clId="{A8E62F1D-672D-4F0A-AA5D-02B76B52650C}" dt="2021-09-17T14:55:53.764" v="12" actId="122"/>
        <pc:sldMkLst>
          <pc:docMk/>
          <pc:sldMk cId="0" sldId="272"/>
        </pc:sldMkLst>
        <pc:spChg chg="mod">
          <ac:chgData name="Carrie Trieu" userId="fa3a7280-1cfa-4cdd-a80f-0b21c29e3544" providerId="ADAL" clId="{A8E62F1D-672D-4F0A-AA5D-02B76B52650C}" dt="2021-09-17T14:55:49.414" v="8" actId="122"/>
          <ac:spMkLst>
            <pc:docMk/>
            <pc:sldMk cId="0" sldId="272"/>
            <ac:spMk id="2" creationId="{00000000-0000-0000-0000-000000000000}"/>
          </ac:spMkLst>
        </pc:spChg>
        <pc:spChg chg="mod">
          <ac:chgData name="Carrie Trieu" userId="fa3a7280-1cfa-4cdd-a80f-0b21c29e3544" providerId="ADAL" clId="{A8E62F1D-672D-4F0A-AA5D-02B76B52650C}" dt="2021-09-17T14:55:53.764" v="12" actId="122"/>
          <ac:spMkLst>
            <pc:docMk/>
            <pc:sldMk cId="0" sldId="272"/>
            <ac:spMk id="3" creationId="{00000000-0000-0000-0000-000000000000}"/>
          </ac:spMkLst>
        </pc:spChg>
      </pc:sldChg>
      <pc:sldChg chg="add">
        <pc:chgData name="Carrie Trieu" userId="fa3a7280-1cfa-4cdd-a80f-0b21c29e3544" providerId="ADAL" clId="{A8E62F1D-672D-4F0A-AA5D-02B76B52650C}" dt="2021-09-17T14:55:33.241" v="2" actId="2890"/>
        <pc:sldMkLst>
          <pc:docMk/>
          <pc:sldMk cId="503917319" sldId="278"/>
        </pc:sldMkLst>
      </pc:sldChg>
    </pc:docChg>
  </pc:docChgLst>
  <pc:docChgLst>
    <pc:chgData name="Melanie Dobosh" userId="c373d53a-d0b8-41f2-911f-03b4680b7c4f" providerId="ADAL" clId="{215CB49B-0957-424B-9585-9287D784E73C}"/>
    <pc:docChg chg="delSld modSld">
      <pc:chgData name="Melanie Dobosh" userId="c373d53a-d0b8-41f2-911f-03b4680b7c4f" providerId="ADAL" clId="{215CB49B-0957-424B-9585-9287D784E73C}" dt="2021-09-20T16:16:28.395" v="20" actId="20577"/>
      <pc:docMkLst>
        <pc:docMk/>
      </pc:docMkLst>
      <pc:sldChg chg="modSp mod">
        <pc:chgData name="Melanie Dobosh" userId="c373d53a-d0b8-41f2-911f-03b4680b7c4f" providerId="ADAL" clId="{215CB49B-0957-424B-9585-9287D784E73C}" dt="2021-09-20T16:16:03.394" v="7" actId="20577"/>
        <pc:sldMkLst>
          <pc:docMk/>
          <pc:sldMk cId="0" sldId="273"/>
        </pc:sldMkLst>
        <pc:spChg chg="mod">
          <ac:chgData name="Melanie Dobosh" userId="c373d53a-d0b8-41f2-911f-03b4680b7c4f" providerId="ADAL" clId="{215CB49B-0957-424B-9585-9287D784E73C}" dt="2021-09-20T16:15:58.355" v="5" actId="20577"/>
          <ac:spMkLst>
            <pc:docMk/>
            <pc:sldMk cId="0" sldId="273"/>
            <ac:spMk id="21" creationId="{00000000-0000-0000-0000-000000000000}"/>
          </ac:spMkLst>
        </pc:spChg>
        <pc:spChg chg="mod">
          <ac:chgData name="Melanie Dobosh" userId="c373d53a-d0b8-41f2-911f-03b4680b7c4f" providerId="ADAL" clId="{215CB49B-0957-424B-9585-9287D784E73C}" dt="2021-09-20T16:16:03.394" v="7" actId="20577"/>
          <ac:spMkLst>
            <pc:docMk/>
            <pc:sldMk cId="0" sldId="273"/>
            <ac:spMk id="22" creationId="{00000000-0000-0000-0000-000000000000}"/>
          </ac:spMkLst>
        </pc:spChg>
      </pc:sldChg>
      <pc:sldChg chg="del">
        <pc:chgData name="Melanie Dobosh" userId="c373d53a-d0b8-41f2-911f-03b4680b7c4f" providerId="ADAL" clId="{215CB49B-0957-424B-9585-9287D784E73C}" dt="2021-09-20T16:16:09.007" v="8" actId="2696"/>
        <pc:sldMkLst>
          <pc:docMk/>
          <pc:sldMk cId="0" sldId="274"/>
        </pc:sldMkLst>
      </pc:sldChg>
      <pc:sldChg chg="modSp mod">
        <pc:chgData name="Melanie Dobosh" userId="c373d53a-d0b8-41f2-911f-03b4680b7c4f" providerId="ADAL" clId="{215CB49B-0957-424B-9585-9287D784E73C}" dt="2021-09-20T16:16:17.735" v="12" actId="20577"/>
        <pc:sldMkLst>
          <pc:docMk/>
          <pc:sldMk cId="0" sldId="275"/>
        </pc:sldMkLst>
        <pc:spChg chg="mod">
          <ac:chgData name="Melanie Dobosh" userId="c373d53a-d0b8-41f2-911f-03b4680b7c4f" providerId="ADAL" clId="{215CB49B-0957-424B-9585-9287D784E73C}" dt="2021-09-20T16:16:13.069" v="10" actId="20577"/>
          <ac:spMkLst>
            <pc:docMk/>
            <pc:sldMk cId="0" sldId="275"/>
            <ac:spMk id="15" creationId="{00000000-0000-0000-0000-000000000000}"/>
          </ac:spMkLst>
        </pc:spChg>
        <pc:spChg chg="mod">
          <ac:chgData name="Melanie Dobosh" userId="c373d53a-d0b8-41f2-911f-03b4680b7c4f" providerId="ADAL" clId="{215CB49B-0957-424B-9585-9287D784E73C}" dt="2021-09-20T16:16:17.735" v="12" actId="20577"/>
          <ac:spMkLst>
            <pc:docMk/>
            <pc:sldMk cId="0" sldId="275"/>
            <ac:spMk id="16" creationId="{00000000-0000-0000-0000-000000000000}"/>
          </ac:spMkLst>
        </pc:spChg>
      </pc:sldChg>
      <pc:sldChg chg="modSp mod">
        <pc:chgData name="Melanie Dobosh" userId="c373d53a-d0b8-41f2-911f-03b4680b7c4f" providerId="ADAL" clId="{215CB49B-0957-424B-9585-9287D784E73C}" dt="2021-09-20T16:16:28.395" v="20" actId="20577"/>
        <pc:sldMkLst>
          <pc:docMk/>
          <pc:sldMk cId="0" sldId="276"/>
        </pc:sldMkLst>
        <pc:spChg chg="mod">
          <ac:chgData name="Melanie Dobosh" userId="c373d53a-d0b8-41f2-911f-03b4680b7c4f" providerId="ADAL" clId="{215CB49B-0957-424B-9585-9287D784E73C}" dt="2021-09-20T16:16:23.076" v="16" actId="20577"/>
          <ac:spMkLst>
            <pc:docMk/>
            <pc:sldMk cId="0" sldId="276"/>
            <ac:spMk id="15" creationId="{00000000-0000-0000-0000-000000000000}"/>
          </ac:spMkLst>
        </pc:spChg>
        <pc:spChg chg="mod">
          <ac:chgData name="Melanie Dobosh" userId="c373d53a-d0b8-41f2-911f-03b4680b7c4f" providerId="ADAL" clId="{215CB49B-0957-424B-9585-9287D784E73C}" dt="2021-09-20T16:16:28.395" v="20" actId="20577"/>
          <ac:spMkLst>
            <pc:docMk/>
            <pc:sldMk cId="0" sldId="276"/>
            <ac:spMk id="16" creationId="{00000000-0000-0000-0000-000000000000}"/>
          </ac:spMkLst>
        </pc:spChg>
      </pc:sldChg>
      <pc:sldChg chg="del">
        <pc:chgData name="Melanie Dobosh" userId="c373d53a-d0b8-41f2-911f-03b4680b7c4f" providerId="ADAL" clId="{215CB49B-0957-424B-9585-9287D784E73C}" dt="2021-09-20T16:15:45.428" v="0" actId="2696"/>
        <pc:sldMkLst>
          <pc:docMk/>
          <pc:sldMk cId="503917319" sldId="27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2409444"/>
            <a:ext cx="66065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4352544"/>
            <a:ext cx="54406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Brandon Grotesque Medium"/>
                <a:cs typeface="Brandon Grotesq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Brandon Grotesque Medium"/>
                <a:cs typeface="Brandon Grotesq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1787652"/>
            <a:ext cx="338099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1787652"/>
            <a:ext cx="338099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Brandon Grotesque Medium"/>
                <a:cs typeface="Brandon Grotesq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544800" cy="77724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7315200"/>
            <a:ext cx="15544800" cy="457200"/>
          </a:xfrm>
          <a:custGeom>
            <a:avLst/>
            <a:gdLst/>
            <a:ahLst/>
            <a:cxnLst/>
            <a:rect l="l" t="t" r="r" b="b"/>
            <a:pathLst>
              <a:path w="155448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  <a:path w="15544800" h="457200">
                <a:moveTo>
                  <a:pt x="15544800" y="0"/>
                </a:moveTo>
                <a:lnTo>
                  <a:pt x="15087600" y="0"/>
                </a:lnTo>
                <a:lnTo>
                  <a:pt x="15087600" y="457200"/>
                </a:lnTo>
                <a:lnTo>
                  <a:pt x="15544800" y="457200"/>
                </a:lnTo>
                <a:lnTo>
                  <a:pt x="155448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340359"/>
            <a:ext cx="352552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Brandon Grotesque Medium"/>
                <a:cs typeface="Brandon Grotesque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1787652"/>
            <a:ext cx="69951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7228332"/>
            <a:ext cx="248716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7228332"/>
            <a:ext cx="178765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09/20/2021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7228332"/>
            <a:ext cx="178765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hyperlink" Target="http://1piecemins.yoursolutions360.com/EN-US/categoryredirect.aspx?categoryid=OR1205&amp;pricing=CAD" TargetMode="External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hyperlink" Target="http://1piecemins.yoursolutions360.com/EN-US/categoryredirect.aspx?categoryid=OR1213&amp;pricing=CAD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hyperlink" Target="http://1piecemins.yoursolutions360.com/EN-US/categoryredirect.aspx?categoryid=OR2910&amp;pricing=CAD" TargetMode="External"/><Relationship Id="rId5" Type="http://schemas.openxmlformats.org/officeDocument/2006/relationships/image" Target="../media/image77.jpg"/><Relationship Id="rId10" Type="http://schemas.openxmlformats.org/officeDocument/2006/relationships/hyperlink" Target="http://1piecemins.yoursolutions360.com/EN-US/categoryredirect.aspx?categoryid=OR2907&amp;pricing=CAD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1piecemins.yoursolutions360.com/EN-US/categoryredirect.aspx?categoryid=OR1241&amp;pricing=CAD" TargetMode="External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png"/><Relationship Id="rId10" Type="http://schemas.openxmlformats.org/officeDocument/2006/relationships/hyperlink" Target="http://1piecemins.yoursolutions360.com/EN-US/categoryredirect.aspx?categoryid=OR1240&amp;pricing=CAD" TargetMode="External"/><Relationship Id="rId4" Type="http://schemas.openxmlformats.org/officeDocument/2006/relationships/image" Target="../media/image84.png"/><Relationship Id="rId9" Type="http://schemas.openxmlformats.org/officeDocument/2006/relationships/hyperlink" Target="http://1piecemins.yoursolutions360.com/EN-US/categoryredirect.aspx?categoryid=OR1250&amp;pricing=CA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3.png"/><Relationship Id="rId7" Type="http://schemas.openxmlformats.org/officeDocument/2006/relationships/image" Target="../media/image92.jpg"/><Relationship Id="rId12" Type="http://schemas.openxmlformats.org/officeDocument/2006/relationships/hyperlink" Target="http://1piecemins.yoursolutions360.com/EN-US/categoryredirect.aspx?categoryid=OR1421&amp;pricing=CAD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11" Type="http://schemas.openxmlformats.org/officeDocument/2006/relationships/hyperlink" Target="http://1piecemins.yoursolutions360.com/EN-US/categoryredirect.aspx?categoryid=OR1422&amp;pricing=CAD" TargetMode="External"/><Relationship Id="rId5" Type="http://schemas.openxmlformats.org/officeDocument/2006/relationships/image" Target="../media/image90.png"/><Relationship Id="rId10" Type="http://schemas.openxmlformats.org/officeDocument/2006/relationships/hyperlink" Target="http://1piecemins.yoursolutions360.com/EN-US/categoryredirect.aspx?categoryid=OR1423&amp;pricing=CAD" TargetMode="External"/><Relationship Id="rId4" Type="http://schemas.openxmlformats.org/officeDocument/2006/relationships/image" Target="../media/image89.jpg"/><Relationship Id="rId9" Type="http://schemas.openxmlformats.org/officeDocument/2006/relationships/hyperlink" Target="http://1piecemins.yoursolutions360.com/EN-US/categoryredirect.aspx?categoryid=OR1420&amp;pricing=CAD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1piecemins.yoursolutions360.com/EN-US/categoryredirect.aspx?categoryid=OR1451&amp;pricing=CAD" TargetMode="External"/><Relationship Id="rId3" Type="http://schemas.openxmlformats.org/officeDocument/2006/relationships/image" Target="../media/image95.jpg"/><Relationship Id="rId7" Type="http://schemas.openxmlformats.org/officeDocument/2006/relationships/hyperlink" Target="http://1piecemins.yoursolutions360.com/EN-US/categoryredirect.aspx?categoryid=OR1452&amp;pricing=CAD" TargetMode="Externa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10" Type="http://schemas.openxmlformats.org/officeDocument/2006/relationships/hyperlink" Target="http://1piecemins.yoursolutions360.com/EN-US/categoryredirect.aspx?categoryid=OR1413&amp;pricing=CAD" TargetMode="External"/><Relationship Id="rId4" Type="http://schemas.openxmlformats.org/officeDocument/2006/relationships/image" Target="../media/image96.jpg"/><Relationship Id="rId9" Type="http://schemas.openxmlformats.org/officeDocument/2006/relationships/hyperlink" Target="http://1piecemins.yoursolutions360.com/EN-US/categoryredirect.aspx?categoryid=OR1416&amp;pricing=CA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1piecemins.yoursolutions360.com/EN-US/categoryredirect.aspx?categoryid=OR1424&amp;pricing=CAD" TargetMode="External"/><Relationship Id="rId3" Type="http://schemas.openxmlformats.org/officeDocument/2006/relationships/image" Target="../media/image100.jpg"/><Relationship Id="rId7" Type="http://schemas.openxmlformats.org/officeDocument/2006/relationships/hyperlink" Target="http://1piecemins.yoursolutions360.com/EN-US/categoryredirect.aspx?categoryid=OR1453&amp;pricing=CAD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piecemins.yoursolutions360.com/EN-US/categoryredirect.aspx?categoryid=OR1419&amp;pricing=CAD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10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" Type="http://schemas.openxmlformats.org/officeDocument/2006/relationships/image" Target="../media/image103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1piecemins.yoursolutions360.com/EN-US/categoryredirect.aspx?categoryid=HS2513&amp;pricing=CAD" TargetMode="External"/><Relationship Id="rId3" Type="http://schemas.openxmlformats.org/officeDocument/2006/relationships/image" Target="../media/image129.jpg"/><Relationship Id="rId7" Type="http://schemas.openxmlformats.org/officeDocument/2006/relationships/hyperlink" Target="http://1piecemins.yoursolutions360.com/EN-US/categoryredirect.aspx?categoryid=HS2303&amp;pricing=CAD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piecemins.yoursolutions360.com/EN-US/categoryredirect.aspx?categoryid=HS2305&amp;pricing=CAD" TargetMode="External"/><Relationship Id="rId5" Type="http://schemas.openxmlformats.org/officeDocument/2006/relationships/image" Target="../media/image131.png"/><Relationship Id="rId4" Type="http://schemas.openxmlformats.org/officeDocument/2006/relationships/image" Target="../media/image1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1piecemins.yoursolutions360.com/EN-US/categoryredirect.aspx?categoryid=NVSL06&amp;pricing=CAD" TargetMode="External"/><Relationship Id="rId4" Type="http://schemas.openxmlformats.org/officeDocument/2006/relationships/hyperlink" Target="http://1piecemins.yoursolutions360.com/EN-US/categoryredirect.aspx?categoryid=NVBP15&amp;pricing=CA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1piecemins.yoursolutions360.com/EN-US/categoryredirect.aspx?categoryid=NVTP32&amp;pricing=CAD" TargetMode="External"/><Relationship Id="rId4" Type="http://schemas.openxmlformats.org/officeDocument/2006/relationships/hyperlink" Target="http://1piecemins.yoursolutions360.com/EN-US/categoryredirect.aspx?categoryid=RLCN00&amp;pricing=CA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1piecemins.yoursolutions360.com/EN-US/categoryredirect.aspx?categoryid=OR2319&amp;pricing=CAD" TargetMode="External"/><Relationship Id="rId3" Type="http://schemas.openxmlformats.org/officeDocument/2006/relationships/image" Target="../media/image47.jpg"/><Relationship Id="rId7" Type="http://schemas.openxmlformats.org/officeDocument/2006/relationships/hyperlink" Target="http://1piecemins.yoursolutions360.com/EN-US/categoryredirect.aspx?categoryid=OR2802&amp;pricing=CAD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hyperlink" Target="http://1piecemins.yoursolutions360.com/EN-US/categoryredirect.aspx?categoryid=OR2301&amp;pricing=CAD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://1piecemins.yoursolutions360.com/EN-US/categoryredirect.aspx?categoryid=OR2318&amp;pricing=CA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1piecemins.yoursolutions360.com/EN-US/categoryredirect.aspx?categoryid=OR2511&amp;pricing=CAD" TargetMode="External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hyperlink" Target="http://1piecemins.yoursolutions360.com/EN-US/categoryredirect.aspx?categoryid=OR2823&amp;pricing=CAD" TargetMode="External"/><Relationship Id="rId5" Type="http://schemas.openxmlformats.org/officeDocument/2006/relationships/image" Target="../media/image54.jpg"/><Relationship Id="rId10" Type="http://schemas.openxmlformats.org/officeDocument/2006/relationships/hyperlink" Target="http://1piecemins.yoursolutions360.com/EN-US/categoryredirect.aspx?categoryid=OR2812&amp;pricing=CAD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://1piecemins.yoursolutions360.com/EN-US/categoryredirect.aspx?categoryid=OR2502&amp;pricing=CA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1piecemins.yoursolutions360.com/EN-US/categoryredirect.aspx?categoryid=OR2320&amp;pricing=CAD" TargetMode="External"/><Relationship Id="rId3" Type="http://schemas.openxmlformats.org/officeDocument/2006/relationships/image" Target="../media/image58.jpg"/><Relationship Id="rId7" Type="http://schemas.openxmlformats.org/officeDocument/2006/relationships/hyperlink" Target="http://1piecemins.yoursolutions360.com/EN-US/categoryredirect.aspx?categoryid=OR2308&amp;pricing=CAD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piecemins.yoursolutions360.com/EN-US/categoryredirect.aspx?categoryid=OR2516&amp;pricing=CAD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hyperlink" Target="http://1piecemins.yoursolutions360.com/EN-US/categoryredirect.aspx?categoryid=OR2206&amp;pricing=CAD" TargetMode="External"/><Relationship Id="rId5" Type="http://schemas.openxmlformats.org/officeDocument/2006/relationships/image" Target="../media/image64.png"/><Relationship Id="rId10" Type="http://schemas.openxmlformats.org/officeDocument/2006/relationships/hyperlink" Target="http://1piecemins.yoursolutions360.com/EN-US/categoryredirect.aspx?categoryid=OR2200&amp;pricing=CAD" TargetMode="External"/><Relationship Id="rId4" Type="http://schemas.openxmlformats.org/officeDocument/2006/relationships/image" Target="../media/image63.jpg"/><Relationship Id="rId9" Type="http://schemas.openxmlformats.org/officeDocument/2006/relationships/hyperlink" Target="http://1piecemins.yoursolutions360.com/EN-US/categoryredirect.aspx?categoryid=OR2302&amp;pricing=CA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piecemins.yoursolutions360.com/EN-US/categoryredirect.aspx?categoryid=OR2310&amp;pricing=CAD" TargetMode="External"/><Relationship Id="rId4" Type="http://schemas.openxmlformats.org/officeDocument/2006/relationships/hyperlink" Target="http://1piecemins.yoursolutions360.com/EN-US/categoryredirect.aspx?categoryid=OR2311&amp;pricing=CA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1piecemins.yoursolutions360.com/EN-US/categoryredirect.aspx?categoryid=OR2305&amp;pricing=CAD" TargetMode="External"/><Relationship Id="rId3" Type="http://schemas.openxmlformats.org/officeDocument/2006/relationships/image" Target="../media/image71.jpg"/><Relationship Id="rId7" Type="http://schemas.openxmlformats.org/officeDocument/2006/relationships/image" Target="../media/image74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11" Type="http://schemas.openxmlformats.org/officeDocument/2006/relationships/hyperlink" Target="http://1piecemins.yoursolutions360.com/EN-US/categoryredirect.aspx?categoryid=OR2914&amp;pricing=CAD" TargetMode="External"/><Relationship Id="rId5" Type="http://schemas.openxmlformats.org/officeDocument/2006/relationships/image" Target="../media/image66.png"/><Relationship Id="rId10" Type="http://schemas.openxmlformats.org/officeDocument/2006/relationships/hyperlink" Target="http://1piecemins.yoursolutions360.com/EN-US/categoryredirect.aspx?categoryid=OR2915&amp;pricing=CAD" TargetMode="External"/><Relationship Id="rId4" Type="http://schemas.openxmlformats.org/officeDocument/2006/relationships/image" Target="../media/image72.png"/><Relationship Id="rId9" Type="http://schemas.openxmlformats.org/officeDocument/2006/relationships/hyperlink" Target="http://1piecemins.yoursolutions360.com/EN-US/categoryredirect.aspx?categoryid=OR2902&amp;pricing=C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7639684"/>
            <a:chOff x="0" y="0"/>
            <a:chExt cx="7772400" cy="7639684"/>
          </a:xfrm>
        </p:grpSpPr>
        <p:sp>
          <p:nvSpPr>
            <p:cNvPr id="3" name="object 3"/>
            <p:cNvSpPr/>
            <p:nvPr/>
          </p:nvSpPr>
          <p:spPr>
            <a:xfrm>
              <a:off x="0" y="868679"/>
              <a:ext cx="7772400" cy="6035040"/>
            </a:xfrm>
            <a:custGeom>
              <a:avLst/>
              <a:gdLst/>
              <a:ahLst/>
              <a:cxnLst/>
              <a:rect l="l" t="t" r="r" b="b"/>
              <a:pathLst>
                <a:path w="7772400" h="6035040">
                  <a:moveTo>
                    <a:pt x="7772400" y="0"/>
                  </a:moveTo>
                  <a:lnTo>
                    <a:pt x="0" y="0"/>
                  </a:lnTo>
                  <a:lnTo>
                    <a:pt x="0" y="6035040"/>
                  </a:lnTo>
                  <a:lnTo>
                    <a:pt x="7772400" y="603504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447" y="155448"/>
              <a:ext cx="7461504" cy="74752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1401" y="394501"/>
              <a:ext cx="94374" cy="946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4364" y="965826"/>
              <a:ext cx="94336" cy="946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2160" y="2491764"/>
              <a:ext cx="94374" cy="946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4150" y="1682361"/>
              <a:ext cx="94349" cy="946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76862" y="1004073"/>
              <a:ext cx="94373" cy="946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24160" y="917420"/>
              <a:ext cx="94349" cy="946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7013" y="2618615"/>
              <a:ext cx="94383" cy="946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64654" y="1814730"/>
              <a:ext cx="194703" cy="19502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309" y="0"/>
              <a:ext cx="94940" cy="1969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75093" y="706396"/>
              <a:ext cx="144630" cy="1450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94637" y="1450069"/>
              <a:ext cx="144625" cy="1450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1399" y="789696"/>
              <a:ext cx="144622" cy="1450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1971" y="227902"/>
              <a:ext cx="144627" cy="1450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32238" y="879090"/>
              <a:ext cx="144619" cy="1759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97376" y="1631209"/>
              <a:ext cx="144592" cy="1450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24629" y="1649241"/>
              <a:ext cx="144604" cy="1450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29433" y="2392202"/>
              <a:ext cx="144623" cy="14501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52345" y="2775769"/>
              <a:ext cx="144621" cy="1450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42683" y="1521646"/>
              <a:ext cx="411454" cy="4113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83312" y="1532408"/>
              <a:ext cx="256590" cy="25659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31703" y="1086600"/>
              <a:ext cx="257799" cy="27789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0037" y="618787"/>
              <a:ext cx="256590" cy="25660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76163" y="1182268"/>
              <a:ext cx="459105" cy="457834"/>
            </a:xfrm>
            <a:custGeom>
              <a:avLst/>
              <a:gdLst/>
              <a:ahLst/>
              <a:cxnLst/>
              <a:rect l="l" t="t" r="r" b="b"/>
              <a:pathLst>
                <a:path w="459104" h="457835">
                  <a:moveTo>
                    <a:pt x="47320" y="248958"/>
                  </a:moveTo>
                  <a:lnTo>
                    <a:pt x="32359" y="241731"/>
                  </a:lnTo>
                  <a:lnTo>
                    <a:pt x="4368" y="245427"/>
                  </a:lnTo>
                  <a:lnTo>
                    <a:pt x="0" y="251104"/>
                  </a:lnTo>
                  <a:lnTo>
                    <a:pt x="838" y="257302"/>
                  </a:lnTo>
                  <a:lnTo>
                    <a:pt x="1574" y="263029"/>
                  </a:lnTo>
                  <a:lnTo>
                    <a:pt x="6502" y="267195"/>
                  </a:lnTo>
                  <a:lnTo>
                    <a:pt x="12611" y="267144"/>
                  </a:lnTo>
                  <a:lnTo>
                    <a:pt x="13538" y="267055"/>
                  </a:lnTo>
                  <a:lnTo>
                    <a:pt x="28651" y="265061"/>
                  </a:lnTo>
                  <a:lnTo>
                    <a:pt x="47320" y="248958"/>
                  </a:lnTo>
                  <a:close/>
                </a:path>
                <a:path w="459104" h="457835">
                  <a:moveTo>
                    <a:pt x="84632" y="114236"/>
                  </a:moveTo>
                  <a:lnTo>
                    <a:pt x="79057" y="98259"/>
                  </a:lnTo>
                  <a:lnTo>
                    <a:pt x="60452" y="83985"/>
                  </a:lnTo>
                  <a:lnTo>
                    <a:pt x="57988" y="83235"/>
                  </a:lnTo>
                  <a:lnTo>
                    <a:pt x="52184" y="83286"/>
                  </a:lnTo>
                  <a:lnTo>
                    <a:pt x="48882" y="84797"/>
                  </a:lnTo>
                  <a:lnTo>
                    <a:pt x="46685" y="87680"/>
                  </a:lnTo>
                  <a:lnTo>
                    <a:pt x="42849" y="92621"/>
                  </a:lnTo>
                  <a:lnTo>
                    <a:pt x="43802" y="99720"/>
                  </a:lnTo>
                  <a:lnTo>
                    <a:pt x="60375" y="112445"/>
                  </a:lnTo>
                  <a:lnTo>
                    <a:pt x="84632" y="114236"/>
                  </a:lnTo>
                  <a:close/>
                </a:path>
                <a:path w="459104" h="457835">
                  <a:moveTo>
                    <a:pt x="93903" y="242836"/>
                  </a:moveTo>
                  <a:lnTo>
                    <a:pt x="78943" y="235610"/>
                  </a:lnTo>
                  <a:lnTo>
                    <a:pt x="52806" y="239039"/>
                  </a:lnTo>
                  <a:lnTo>
                    <a:pt x="57594" y="241363"/>
                  </a:lnTo>
                  <a:lnTo>
                    <a:pt x="58775" y="244741"/>
                  </a:lnTo>
                  <a:lnTo>
                    <a:pt x="57404" y="247561"/>
                  </a:lnTo>
                  <a:lnTo>
                    <a:pt x="57200" y="247700"/>
                  </a:lnTo>
                  <a:lnTo>
                    <a:pt x="57429" y="247726"/>
                  </a:lnTo>
                  <a:lnTo>
                    <a:pt x="56832" y="255689"/>
                  </a:lnTo>
                  <a:lnTo>
                    <a:pt x="49085" y="262369"/>
                  </a:lnTo>
                  <a:lnTo>
                    <a:pt x="75234" y="258927"/>
                  </a:lnTo>
                  <a:lnTo>
                    <a:pt x="93903" y="242836"/>
                  </a:lnTo>
                  <a:close/>
                </a:path>
                <a:path w="459104" h="457835">
                  <a:moveTo>
                    <a:pt x="116217" y="370586"/>
                  </a:moveTo>
                  <a:lnTo>
                    <a:pt x="101257" y="375805"/>
                  </a:lnTo>
                  <a:lnTo>
                    <a:pt x="85788" y="395947"/>
                  </a:lnTo>
                  <a:lnTo>
                    <a:pt x="82080" y="400824"/>
                  </a:lnTo>
                  <a:lnTo>
                    <a:pt x="82994" y="407924"/>
                  </a:lnTo>
                  <a:lnTo>
                    <a:pt x="90030" y="413334"/>
                  </a:lnTo>
                  <a:lnTo>
                    <a:pt x="92506" y="414096"/>
                  </a:lnTo>
                  <a:lnTo>
                    <a:pt x="94957" y="414070"/>
                  </a:lnTo>
                  <a:lnTo>
                    <a:pt x="95415" y="414070"/>
                  </a:lnTo>
                  <a:lnTo>
                    <a:pt x="96329" y="413981"/>
                  </a:lnTo>
                  <a:lnTo>
                    <a:pt x="99187" y="413613"/>
                  </a:lnTo>
                  <a:lnTo>
                    <a:pt x="101904" y="412115"/>
                  </a:lnTo>
                  <a:lnTo>
                    <a:pt x="114338" y="395947"/>
                  </a:lnTo>
                  <a:lnTo>
                    <a:pt x="116217" y="370586"/>
                  </a:lnTo>
                  <a:close/>
                </a:path>
                <a:path w="459104" h="457835">
                  <a:moveTo>
                    <a:pt x="121920" y="142849"/>
                  </a:moveTo>
                  <a:lnTo>
                    <a:pt x="116344" y="126885"/>
                  </a:lnTo>
                  <a:lnTo>
                    <a:pt x="114833" y="125730"/>
                  </a:lnTo>
                  <a:lnTo>
                    <a:pt x="95389" y="110794"/>
                  </a:lnTo>
                  <a:lnTo>
                    <a:pt x="97256" y="116128"/>
                  </a:lnTo>
                  <a:lnTo>
                    <a:pt x="95707" y="119341"/>
                  </a:lnTo>
                  <a:lnTo>
                    <a:pt x="92646" y="120383"/>
                  </a:lnTo>
                  <a:lnTo>
                    <a:pt x="92456" y="123228"/>
                  </a:lnTo>
                  <a:lnTo>
                    <a:pt x="90360" y="125349"/>
                  </a:lnTo>
                  <a:lnTo>
                    <a:pt x="87744" y="125691"/>
                  </a:lnTo>
                  <a:lnTo>
                    <a:pt x="86588" y="125730"/>
                  </a:lnTo>
                  <a:lnTo>
                    <a:pt x="76746" y="125006"/>
                  </a:lnTo>
                  <a:lnTo>
                    <a:pt x="97663" y="141058"/>
                  </a:lnTo>
                  <a:lnTo>
                    <a:pt x="121920" y="142849"/>
                  </a:lnTo>
                  <a:close/>
                </a:path>
                <a:path w="459104" h="457835">
                  <a:moveTo>
                    <a:pt x="143484" y="236308"/>
                  </a:moveTo>
                  <a:lnTo>
                    <a:pt x="128524" y="229082"/>
                  </a:lnTo>
                  <a:lnTo>
                    <a:pt x="99415" y="232918"/>
                  </a:lnTo>
                  <a:lnTo>
                    <a:pt x="104165" y="235229"/>
                  </a:lnTo>
                  <a:lnTo>
                    <a:pt x="105346" y="238620"/>
                  </a:lnTo>
                  <a:lnTo>
                    <a:pt x="104013" y="241439"/>
                  </a:lnTo>
                  <a:lnTo>
                    <a:pt x="103809" y="241579"/>
                  </a:lnTo>
                  <a:lnTo>
                    <a:pt x="104013" y="241592"/>
                  </a:lnTo>
                  <a:lnTo>
                    <a:pt x="103441" y="249567"/>
                  </a:lnTo>
                  <a:lnTo>
                    <a:pt x="95694" y="256235"/>
                  </a:lnTo>
                  <a:lnTo>
                    <a:pt x="124828" y="252412"/>
                  </a:lnTo>
                  <a:lnTo>
                    <a:pt x="143484" y="236308"/>
                  </a:lnTo>
                  <a:close/>
                </a:path>
                <a:path w="459104" h="457835">
                  <a:moveTo>
                    <a:pt x="144830" y="333298"/>
                  </a:moveTo>
                  <a:lnTo>
                    <a:pt x="129882" y="338518"/>
                  </a:lnTo>
                  <a:lnTo>
                    <a:pt x="113817" y="359435"/>
                  </a:lnTo>
                  <a:lnTo>
                    <a:pt x="115150" y="358978"/>
                  </a:lnTo>
                  <a:lnTo>
                    <a:pt x="115722" y="358762"/>
                  </a:lnTo>
                  <a:lnTo>
                    <a:pt x="116332" y="358660"/>
                  </a:lnTo>
                  <a:lnTo>
                    <a:pt x="119278" y="358660"/>
                  </a:lnTo>
                  <a:lnTo>
                    <a:pt x="121526" y="360108"/>
                  </a:lnTo>
                  <a:lnTo>
                    <a:pt x="122364" y="362534"/>
                  </a:lnTo>
                  <a:lnTo>
                    <a:pt x="125603" y="362788"/>
                  </a:lnTo>
                  <a:lnTo>
                    <a:pt x="127927" y="365518"/>
                  </a:lnTo>
                  <a:lnTo>
                    <a:pt x="126873" y="379615"/>
                  </a:lnTo>
                  <a:lnTo>
                    <a:pt x="142875" y="358762"/>
                  </a:lnTo>
                  <a:lnTo>
                    <a:pt x="142951" y="358635"/>
                  </a:lnTo>
                  <a:lnTo>
                    <a:pt x="144830" y="333298"/>
                  </a:lnTo>
                  <a:close/>
                </a:path>
                <a:path w="459104" h="457835">
                  <a:moveTo>
                    <a:pt x="161582" y="173291"/>
                  </a:moveTo>
                  <a:lnTo>
                    <a:pt x="155994" y="157314"/>
                  </a:lnTo>
                  <a:lnTo>
                    <a:pt x="152120" y="154343"/>
                  </a:lnTo>
                  <a:lnTo>
                    <a:pt x="132676" y="139407"/>
                  </a:lnTo>
                  <a:lnTo>
                    <a:pt x="134543" y="144741"/>
                  </a:lnTo>
                  <a:lnTo>
                    <a:pt x="132994" y="147967"/>
                  </a:lnTo>
                  <a:lnTo>
                    <a:pt x="130035" y="148983"/>
                  </a:lnTo>
                  <a:lnTo>
                    <a:pt x="129717" y="151841"/>
                  </a:lnTo>
                  <a:lnTo>
                    <a:pt x="127647" y="153974"/>
                  </a:lnTo>
                  <a:lnTo>
                    <a:pt x="125031" y="154305"/>
                  </a:lnTo>
                  <a:lnTo>
                    <a:pt x="123888" y="154343"/>
                  </a:lnTo>
                  <a:lnTo>
                    <a:pt x="114020" y="153619"/>
                  </a:lnTo>
                  <a:lnTo>
                    <a:pt x="137337" y="171513"/>
                  </a:lnTo>
                  <a:lnTo>
                    <a:pt x="161582" y="173291"/>
                  </a:lnTo>
                  <a:close/>
                </a:path>
                <a:path w="459104" h="457835">
                  <a:moveTo>
                    <a:pt x="175272" y="293636"/>
                  </a:moveTo>
                  <a:lnTo>
                    <a:pt x="160337" y="298843"/>
                  </a:lnTo>
                  <a:lnTo>
                    <a:pt x="142417" y="322186"/>
                  </a:lnTo>
                  <a:lnTo>
                    <a:pt x="143764" y="321716"/>
                  </a:lnTo>
                  <a:lnTo>
                    <a:pt x="144360" y="321487"/>
                  </a:lnTo>
                  <a:lnTo>
                    <a:pt x="144995" y="321386"/>
                  </a:lnTo>
                  <a:lnTo>
                    <a:pt x="147967" y="321386"/>
                  </a:lnTo>
                  <a:lnTo>
                    <a:pt x="150152" y="322834"/>
                  </a:lnTo>
                  <a:lnTo>
                    <a:pt x="150977" y="325247"/>
                  </a:lnTo>
                  <a:lnTo>
                    <a:pt x="154216" y="325501"/>
                  </a:lnTo>
                  <a:lnTo>
                    <a:pt x="156540" y="328231"/>
                  </a:lnTo>
                  <a:lnTo>
                    <a:pt x="155486" y="342328"/>
                  </a:lnTo>
                  <a:lnTo>
                    <a:pt x="171577" y="321360"/>
                  </a:lnTo>
                  <a:lnTo>
                    <a:pt x="173393" y="318998"/>
                  </a:lnTo>
                  <a:lnTo>
                    <a:pt x="175272" y="293636"/>
                  </a:lnTo>
                  <a:close/>
                </a:path>
                <a:path w="459104" h="457835">
                  <a:moveTo>
                    <a:pt x="214236" y="28829"/>
                  </a:moveTo>
                  <a:lnTo>
                    <a:pt x="210985" y="4140"/>
                  </a:lnTo>
                  <a:lnTo>
                    <a:pt x="206057" y="0"/>
                  </a:lnTo>
                  <a:lnTo>
                    <a:pt x="200431" y="50"/>
                  </a:lnTo>
                  <a:lnTo>
                    <a:pt x="199517" y="76"/>
                  </a:lnTo>
                  <a:lnTo>
                    <a:pt x="192836" y="977"/>
                  </a:lnTo>
                  <a:lnTo>
                    <a:pt x="188468" y="6654"/>
                  </a:lnTo>
                  <a:lnTo>
                    <a:pt x="189306" y="12839"/>
                  </a:lnTo>
                  <a:lnTo>
                    <a:pt x="191300" y="28016"/>
                  </a:lnTo>
                  <a:lnTo>
                    <a:pt x="206260" y="45364"/>
                  </a:lnTo>
                  <a:lnTo>
                    <a:pt x="214236" y="28829"/>
                  </a:lnTo>
                  <a:close/>
                </a:path>
                <a:path w="459104" h="457835">
                  <a:moveTo>
                    <a:pt x="220370" y="75425"/>
                  </a:moveTo>
                  <a:lnTo>
                    <a:pt x="217919" y="56807"/>
                  </a:lnTo>
                  <a:lnTo>
                    <a:pt x="217805" y="55968"/>
                  </a:lnTo>
                  <a:lnTo>
                    <a:pt x="216928" y="49276"/>
                  </a:lnTo>
                  <a:lnTo>
                    <a:pt x="215226" y="52806"/>
                  </a:lnTo>
                  <a:lnTo>
                    <a:pt x="210870" y="55968"/>
                  </a:lnTo>
                  <a:lnTo>
                    <a:pt x="207619" y="55422"/>
                  </a:lnTo>
                  <a:lnTo>
                    <a:pt x="204546" y="56807"/>
                  </a:lnTo>
                  <a:lnTo>
                    <a:pt x="199529" y="54876"/>
                  </a:lnTo>
                  <a:lnTo>
                    <a:pt x="193979" y="48450"/>
                  </a:lnTo>
                  <a:lnTo>
                    <a:pt x="197434" y="74612"/>
                  </a:lnTo>
                  <a:lnTo>
                    <a:pt x="212382" y="91948"/>
                  </a:lnTo>
                  <a:lnTo>
                    <a:pt x="220370" y="75425"/>
                  </a:lnTo>
                  <a:close/>
                </a:path>
                <a:path w="459104" h="457835">
                  <a:moveTo>
                    <a:pt x="226885" y="125018"/>
                  </a:moveTo>
                  <a:lnTo>
                    <a:pt x="224053" y="103390"/>
                  </a:lnTo>
                  <a:lnTo>
                    <a:pt x="223939" y="102552"/>
                  </a:lnTo>
                  <a:lnTo>
                    <a:pt x="223062" y="95885"/>
                  </a:lnTo>
                  <a:lnTo>
                    <a:pt x="221348" y="99415"/>
                  </a:lnTo>
                  <a:lnTo>
                    <a:pt x="216992" y="102552"/>
                  </a:lnTo>
                  <a:lnTo>
                    <a:pt x="213779" y="102044"/>
                  </a:lnTo>
                  <a:lnTo>
                    <a:pt x="213652" y="101981"/>
                  </a:lnTo>
                  <a:lnTo>
                    <a:pt x="210693" y="103390"/>
                  </a:lnTo>
                  <a:lnTo>
                    <a:pt x="205651" y="101473"/>
                  </a:lnTo>
                  <a:lnTo>
                    <a:pt x="200113" y="95059"/>
                  </a:lnTo>
                  <a:lnTo>
                    <a:pt x="203949" y="124180"/>
                  </a:lnTo>
                  <a:lnTo>
                    <a:pt x="218909" y="141528"/>
                  </a:lnTo>
                  <a:lnTo>
                    <a:pt x="226885" y="125018"/>
                  </a:lnTo>
                  <a:close/>
                </a:path>
                <a:path w="459104" h="457835">
                  <a:moveTo>
                    <a:pt x="257644" y="358889"/>
                  </a:moveTo>
                  <a:lnTo>
                    <a:pt x="256628" y="351180"/>
                  </a:lnTo>
                  <a:lnTo>
                    <a:pt x="256565" y="350647"/>
                  </a:lnTo>
                  <a:lnTo>
                    <a:pt x="253822" y="329768"/>
                  </a:lnTo>
                  <a:lnTo>
                    <a:pt x="238252" y="311734"/>
                  </a:lnTo>
                  <a:lnTo>
                    <a:pt x="230682" y="327393"/>
                  </a:lnTo>
                  <a:lnTo>
                    <a:pt x="234518" y="356565"/>
                  </a:lnTo>
                  <a:lnTo>
                    <a:pt x="236816" y="351828"/>
                  </a:lnTo>
                  <a:lnTo>
                    <a:pt x="238798" y="350672"/>
                  </a:lnTo>
                  <a:lnTo>
                    <a:pt x="240880" y="350647"/>
                  </a:lnTo>
                  <a:lnTo>
                    <a:pt x="241731" y="350647"/>
                  </a:lnTo>
                  <a:lnTo>
                    <a:pt x="242582" y="350824"/>
                  </a:lnTo>
                  <a:lnTo>
                    <a:pt x="243509" y="351256"/>
                  </a:lnTo>
                  <a:lnTo>
                    <a:pt x="251510" y="351777"/>
                  </a:lnTo>
                  <a:lnTo>
                    <a:pt x="257644" y="358889"/>
                  </a:lnTo>
                  <a:close/>
                </a:path>
                <a:path w="459104" h="457835">
                  <a:moveTo>
                    <a:pt x="263779" y="405511"/>
                  </a:moveTo>
                  <a:lnTo>
                    <a:pt x="262763" y="397789"/>
                  </a:lnTo>
                  <a:lnTo>
                    <a:pt x="262699" y="397256"/>
                  </a:lnTo>
                  <a:lnTo>
                    <a:pt x="260337" y="379323"/>
                  </a:lnTo>
                  <a:lnTo>
                    <a:pt x="244779" y="361315"/>
                  </a:lnTo>
                  <a:lnTo>
                    <a:pt x="237210" y="376974"/>
                  </a:lnTo>
                  <a:lnTo>
                    <a:pt x="240652" y="403148"/>
                  </a:lnTo>
                  <a:lnTo>
                    <a:pt x="242938" y="398437"/>
                  </a:lnTo>
                  <a:lnTo>
                    <a:pt x="244919" y="397281"/>
                  </a:lnTo>
                  <a:lnTo>
                    <a:pt x="247015" y="397256"/>
                  </a:lnTo>
                  <a:lnTo>
                    <a:pt x="247853" y="397256"/>
                  </a:lnTo>
                  <a:lnTo>
                    <a:pt x="248716" y="397433"/>
                  </a:lnTo>
                  <a:lnTo>
                    <a:pt x="249656" y="397878"/>
                  </a:lnTo>
                  <a:lnTo>
                    <a:pt x="257632" y="398386"/>
                  </a:lnTo>
                  <a:lnTo>
                    <a:pt x="263779" y="405511"/>
                  </a:lnTo>
                  <a:close/>
                </a:path>
                <a:path w="459104" h="457835">
                  <a:moveTo>
                    <a:pt x="269735" y="450761"/>
                  </a:moveTo>
                  <a:lnTo>
                    <a:pt x="266458" y="425932"/>
                  </a:lnTo>
                  <a:lnTo>
                    <a:pt x="250901" y="407911"/>
                  </a:lnTo>
                  <a:lnTo>
                    <a:pt x="243332" y="423557"/>
                  </a:lnTo>
                  <a:lnTo>
                    <a:pt x="246494" y="447522"/>
                  </a:lnTo>
                  <a:lnTo>
                    <a:pt x="247230" y="453250"/>
                  </a:lnTo>
                  <a:lnTo>
                    <a:pt x="252145" y="457415"/>
                  </a:lnTo>
                  <a:lnTo>
                    <a:pt x="258241" y="457365"/>
                  </a:lnTo>
                  <a:lnTo>
                    <a:pt x="259156" y="457276"/>
                  </a:lnTo>
                  <a:lnTo>
                    <a:pt x="265379" y="456438"/>
                  </a:lnTo>
                  <a:lnTo>
                    <a:pt x="269735" y="450761"/>
                  </a:lnTo>
                  <a:close/>
                </a:path>
                <a:path w="459104" h="457835">
                  <a:moveTo>
                    <a:pt x="310515" y="227977"/>
                  </a:moveTo>
                  <a:lnTo>
                    <a:pt x="303415" y="224536"/>
                  </a:lnTo>
                  <a:lnTo>
                    <a:pt x="302234" y="221157"/>
                  </a:lnTo>
                  <a:lnTo>
                    <a:pt x="303657" y="218211"/>
                  </a:lnTo>
                  <a:lnTo>
                    <a:pt x="304165" y="210210"/>
                  </a:lnTo>
                  <a:lnTo>
                    <a:pt x="309943" y="205232"/>
                  </a:lnTo>
                  <a:lnTo>
                    <a:pt x="255181" y="212432"/>
                  </a:lnTo>
                  <a:lnTo>
                    <a:pt x="286550" y="171564"/>
                  </a:lnTo>
                  <a:lnTo>
                    <a:pt x="288213" y="169392"/>
                  </a:lnTo>
                  <a:lnTo>
                    <a:pt x="282994" y="171221"/>
                  </a:lnTo>
                  <a:lnTo>
                    <a:pt x="281876" y="171488"/>
                  </a:lnTo>
                  <a:lnTo>
                    <a:pt x="281647" y="171526"/>
                  </a:lnTo>
                  <a:lnTo>
                    <a:pt x="278815" y="171564"/>
                  </a:lnTo>
                  <a:lnTo>
                    <a:pt x="276593" y="170103"/>
                  </a:lnTo>
                  <a:lnTo>
                    <a:pt x="275767" y="167652"/>
                  </a:lnTo>
                  <a:lnTo>
                    <a:pt x="275640" y="167652"/>
                  </a:lnTo>
                  <a:lnTo>
                    <a:pt x="272542" y="167411"/>
                  </a:lnTo>
                  <a:lnTo>
                    <a:pt x="270192" y="164706"/>
                  </a:lnTo>
                  <a:lnTo>
                    <a:pt x="270395" y="161569"/>
                  </a:lnTo>
                  <a:lnTo>
                    <a:pt x="270903" y="154787"/>
                  </a:lnTo>
                  <a:lnTo>
                    <a:pt x="236664" y="199390"/>
                  </a:lnTo>
                  <a:lnTo>
                    <a:pt x="230568" y="152984"/>
                  </a:lnTo>
                  <a:lnTo>
                    <a:pt x="230454" y="152146"/>
                  </a:lnTo>
                  <a:lnTo>
                    <a:pt x="229577" y="145453"/>
                  </a:lnTo>
                  <a:lnTo>
                    <a:pt x="227876" y="148983"/>
                  </a:lnTo>
                  <a:lnTo>
                    <a:pt x="223520" y="152146"/>
                  </a:lnTo>
                  <a:lnTo>
                    <a:pt x="220256" y="151599"/>
                  </a:lnTo>
                  <a:lnTo>
                    <a:pt x="217220" y="152984"/>
                  </a:lnTo>
                  <a:lnTo>
                    <a:pt x="212178" y="151053"/>
                  </a:lnTo>
                  <a:lnTo>
                    <a:pt x="206641" y="144627"/>
                  </a:lnTo>
                  <a:lnTo>
                    <a:pt x="214172" y="201968"/>
                  </a:lnTo>
                  <a:lnTo>
                    <a:pt x="191795" y="184785"/>
                  </a:lnTo>
                  <a:lnTo>
                    <a:pt x="172364" y="169875"/>
                  </a:lnTo>
                  <a:lnTo>
                    <a:pt x="174205" y="175183"/>
                  </a:lnTo>
                  <a:lnTo>
                    <a:pt x="172656" y="178409"/>
                  </a:lnTo>
                  <a:lnTo>
                    <a:pt x="169595" y="179463"/>
                  </a:lnTo>
                  <a:lnTo>
                    <a:pt x="169405" y="182283"/>
                  </a:lnTo>
                  <a:lnTo>
                    <a:pt x="167309" y="184404"/>
                  </a:lnTo>
                  <a:lnTo>
                    <a:pt x="164719" y="184746"/>
                  </a:lnTo>
                  <a:lnTo>
                    <a:pt x="163537" y="184785"/>
                  </a:lnTo>
                  <a:lnTo>
                    <a:pt x="153682" y="184061"/>
                  </a:lnTo>
                  <a:lnTo>
                    <a:pt x="200075" y="219671"/>
                  </a:lnTo>
                  <a:lnTo>
                    <a:pt x="148996" y="226402"/>
                  </a:lnTo>
                  <a:lnTo>
                    <a:pt x="153771" y="228701"/>
                  </a:lnTo>
                  <a:lnTo>
                    <a:pt x="154952" y="232092"/>
                  </a:lnTo>
                  <a:lnTo>
                    <a:pt x="153581" y="234899"/>
                  </a:lnTo>
                  <a:lnTo>
                    <a:pt x="153377" y="235051"/>
                  </a:lnTo>
                  <a:lnTo>
                    <a:pt x="153606" y="235064"/>
                  </a:lnTo>
                  <a:lnTo>
                    <a:pt x="153009" y="243039"/>
                  </a:lnTo>
                  <a:lnTo>
                    <a:pt x="145262" y="249720"/>
                  </a:lnTo>
                  <a:lnTo>
                    <a:pt x="203962" y="241998"/>
                  </a:lnTo>
                  <a:lnTo>
                    <a:pt x="213296" y="229819"/>
                  </a:lnTo>
                  <a:lnTo>
                    <a:pt x="203962" y="241998"/>
                  </a:lnTo>
                  <a:lnTo>
                    <a:pt x="172885" y="282486"/>
                  </a:lnTo>
                  <a:lnTo>
                    <a:pt x="174790" y="281813"/>
                  </a:lnTo>
                  <a:lnTo>
                    <a:pt x="175399" y="281698"/>
                  </a:lnTo>
                  <a:lnTo>
                    <a:pt x="178358" y="281698"/>
                  </a:lnTo>
                  <a:lnTo>
                    <a:pt x="180594" y="283159"/>
                  </a:lnTo>
                  <a:lnTo>
                    <a:pt x="181432" y="285623"/>
                  </a:lnTo>
                  <a:lnTo>
                    <a:pt x="184658" y="285838"/>
                  </a:lnTo>
                  <a:lnTo>
                    <a:pt x="186982" y="288544"/>
                  </a:lnTo>
                  <a:lnTo>
                    <a:pt x="185928" y="302666"/>
                  </a:lnTo>
                  <a:lnTo>
                    <a:pt x="202031" y="281673"/>
                  </a:lnTo>
                  <a:lnTo>
                    <a:pt x="221361" y="256501"/>
                  </a:lnTo>
                  <a:lnTo>
                    <a:pt x="228003" y="306984"/>
                  </a:lnTo>
                  <a:lnTo>
                    <a:pt x="230289" y="302260"/>
                  </a:lnTo>
                  <a:lnTo>
                    <a:pt x="232283" y="301104"/>
                  </a:lnTo>
                  <a:lnTo>
                    <a:pt x="234365" y="301078"/>
                  </a:lnTo>
                  <a:lnTo>
                    <a:pt x="235191" y="301078"/>
                  </a:lnTo>
                  <a:lnTo>
                    <a:pt x="236054" y="301256"/>
                  </a:lnTo>
                  <a:lnTo>
                    <a:pt x="236982" y="301701"/>
                  </a:lnTo>
                  <a:lnTo>
                    <a:pt x="245008" y="302209"/>
                  </a:lnTo>
                  <a:lnTo>
                    <a:pt x="251129" y="309308"/>
                  </a:lnTo>
                  <a:lnTo>
                    <a:pt x="250113" y="301612"/>
                  </a:lnTo>
                  <a:lnTo>
                    <a:pt x="250050" y="301078"/>
                  </a:lnTo>
                  <a:lnTo>
                    <a:pt x="240842" y="231114"/>
                  </a:lnTo>
                  <a:lnTo>
                    <a:pt x="243751" y="253187"/>
                  </a:lnTo>
                  <a:lnTo>
                    <a:pt x="285419" y="285178"/>
                  </a:lnTo>
                  <a:lnTo>
                    <a:pt x="282956" y="278053"/>
                  </a:lnTo>
                  <a:lnTo>
                    <a:pt x="284505" y="274840"/>
                  </a:lnTo>
                  <a:lnTo>
                    <a:pt x="287566" y="273786"/>
                  </a:lnTo>
                  <a:lnTo>
                    <a:pt x="287794" y="270751"/>
                  </a:lnTo>
                  <a:lnTo>
                    <a:pt x="290080" y="268452"/>
                  </a:lnTo>
                  <a:lnTo>
                    <a:pt x="293458" y="268452"/>
                  </a:lnTo>
                  <a:lnTo>
                    <a:pt x="293649" y="268452"/>
                  </a:lnTo>
                  <a:lnTo>
                    <a:pt x="301586" y="269036"/>
                  </a:lnTo>
                  <a:lnTo>
                    <a:pt x="300786" y="268427"/>
                  </a:lnTo>
                  <a:lnTo>
                    <a:pt x="257213" y="234988"/>
                  </a:lnTo>
                  <a:lnTo>
                    <a:pt x="310515" y="227977"/>
                  </a:lnTo>
                  <a:close/>
                </a:path>
                <a:path w="459104" h="457835">
                  <a:moveTo>
                    <a:pt x="318655" y="129743"/>
                  </a:moveTo>
                  <a:lnTo>
                    <a:pt x="313436" y="131559"/>
                  </a:lnTo>
                  <a:lnTo>
                    <a:pt x="312305" y="131813"/>
                  </a:lnTo>
                  <a:lnTo>
                    <a:pt x="311823" y="131864"/>
                  </a:lnTo>
                  <a:lnTo>
                    <a:pt x="309232" y="131889"/>
                  </a:lnTo>
                  <a:lnTo>
                    <a:pt x="307035" y="130416"/>
                  </a:lnTo>
                  <a:lnTo>
                    <a:pt x="306197" y="127965"/>
                  </a:lnTo>
                  <a:lnTo>
                    <a:pt x="302983" y="127749"/>
                  </a:lnTo>
                  <a:lnTo>
                    <a:pt x="300621" y="125044"/>
                  </a:lnTo>
                  <a:lnTo>
                    <a:pt x="300837" y="121907"/>
                  </a:lnTo>
                  <a:lnTo>
                    <a:pt x="301345" y="115138"/>
                  </a:lnTo>
                  <a:lnTo>
                    <a:pt x="283476" y="138404"/>
                  </a:lnTo>
                  <a:lnTo>
                    <a:pt x="281914" y="159613"/>
                  </a:lnTo>
                  <a:lnTo>
                    <a:pt x="300761" y="153047"/>
                  </a:lnTo>
                  <a:lnTo>
                    <a:pt x="317004" y="131889"/>
                  </a:lnTo>
                  <a:lnTo>
                    <a:pt x="318655" y="129743"/>
                  </a:lnTo>
                  <a:close/>
                </a:path>
                <a:path w="459104" h="457835">
                  <a:moveTo>
                    <a:pt x="341249" y="299478"/>
                  </a:moveTo>
                  <a:lnTo>
                    <a:pt x="340448" y="298869"/>
                  </a:lnTo>
                  <a:lnTo>
                    <a:pt x="317957" y="281597"/>
                  </a:lnTo>
                  <a:lnTo>
                    <a:pt x="295579" y="279946"/>
                  </a:lnTo>
                  <a:lnTo>
                    <a:pt x="301790" y="297738"/>
                  </a:lnTo>
                  <a:lnTo>
                    <a:pt x="325081" y="315620"/>
                  </a:lnTo>
                  <a:lnTo>
                    <a:pt x="322618" y="308495"/>
                  </a:lnTo>
                  <a:lnTo>
                    <a:pt x="324192" y="305269"/>
                  </a:lnTo>
                  <a:lnTo>
                    <a:pt x="327253" y="304215"/>
                  </a:lnTo>
                  <a:lnTo>
                    <a:pt x="327456" y="301193"/>
                  </a:lnTo>
                  <a:lnTo>
                    <a:pt x="329755" y="298894"/>
                  </a:lnTo>
                  <a:lnTo>
                    <a:pt x="333311" y="298894"/>
                  </a:lnTo>
                  <a:lnTo>
                    <a:pt x="341249" y="299478"/>
                  </a:lnTo>
                  <a:close/>
                </a:path>
                <a:path w="459104" h="457835">
                  <a:moveTo>
                    <a:pt x="347268" y="92443"/>
                  </a:moveTo>
                  <a:lnTo>
                    <a:pt x="342049" y="94272"/>
                  </a:lnTo>
                  <a:lnTo>
                    <a:pt x="340931" y="94551"/>
                  </a:lnTo>
                  <a:lnTo>
                    <a:pt x="340474" y="94589"/>
                  </a:lnTo>
                  <a:lnTo>
                    <a:pt x="337870" y="94615"/>
                  </a:lnTo>
                  <a:lnTo>
                    <a:pt x="335661" y="93141"/>
                  </a:lnTo>
                  <a:lnTo>
                    <a:pt x="334822" y="90678"/>
                  </a:lnTo>
                  <a:lnTo>
                    <a:pt x="331597" y="90462"/>
                  </a:lnTo>
                  <a:lnTo>
                    <a:pt x="329247" y="87757"/>
                  </a:lnTo>
                  <a:lnTo>
                    <a:pt x="329958" y="77851"/>
                  </a:lnTo>
                  <a:lnTo>
                    <a:pt x="313918" y="98755"/>
                  </a:lnTo>
                  <a:lnTo>
                    <a:pt x="312356" y="119964"/>
                  </a:lnTo>
                  <a:lnTo>
                    <a:pt x="331190" y="113398"/>
                  </a:lnTo>
                  <a:lnTo>
                    <a:pt x="345605" y="94615"/>
                  </a:lnTo>
                  <a:lnTo>
                    <a:pt x="347268" y="92443"/>
                  </a:lnTo>
                  <a:close/>
                </a:path>
                <a:path w="459104" h="457835">
                  <a:moveTo>
                    <a:pt x="360095" y="221449"/>
                  </a:moveTo>
                  <a:lnTo>
                    <a:pt x="352983" y="218046"/>
                  </a:lnTo>
                  <a:lnTo>
                    <a:pt x="351802" y="214655"/>
                  </a:lnTo>
                  <a:lnTo>
                    <a:pt x="353237" y="211709"/>
                  </a:lnTo>
                  <a:lnTo>
                    <a:pt x="353745" y="203682"/>
                  </a:lnTo>
                  <a:lnTo>
                    <a:pt x="359511" y="198716"/>
                  </a:lnTo>
                  <a:lnTo>
                    <a:pt x="330352" y="202539"/>
                  </a:lnTo>
                  <a:lnTo>
                    <a:pt x="313677" y="216941"/>
                  </a:lnTo>
                  <a:lnTo>
                    <a:pt x="330936" y="225285"/>
                  </a:lnTo>
                  <a:lnTo>
                    <a:pt x="360095" y="221449"/>
                  </a:lnTo>
                  <a:close/>
                </a:path>
                <a:path w="459104" h="457835">
                  <a:moveTo>
                    <a:pt x="374561" y="56896"/>
                  </a:moveTo>
                  <a:lnTo>
                    <a:pt x="373621" y="49796"/>
                  </a:lnTo>
                  <a:lnTo>
                    <a:pt x="366585" y="44386"/>
                  </a:lnTo>
                  <a:lnTo>
                    <a:pt x="364121" y="43624"/>
                  </a:lnTo>
                  <a:lnTo>
                    <a:pt x="358317" y="43675"/>
                  </a:lnTo>
                  <a:lnTo>
                    <a:pt x="355003" y="45199"/>
                  </a:lnTo>
                  <a:lnTo>
                    <a:pt x="352818" y="48082"/>
                  </a:lnTo>
                  <a:lnTo>
                    <a:pt x="342531" y="61468"/>
                  </a:lnTo>
                  <a:lnTo>
                    <a:pt x="340982" y="82664"/>
                  </a:lnTo>
                  <a:lnTo>
                    <a:pt x="359841" y="76073"/>
                  </a:lnTo>
                  <a:lnTo>
                    <a:pt x="374561" y="56896"/>
                  </a:lnTo>
                  <a:close/>
                </a:path>
                <a:path w="459104" h="457835">
                  <a:moveTo>
                    <a:pt x="378536" y="328091"/>
                  </a:moveTo>
                  <a:lnTo>
                    <a:pt x="377736" y="327482"/>
                  </a:lnTo>
                  <a:lnTo>
                    <a:pt x="357619" y="312039"/>
                  </a:lnTo>
                  <a:lnTo>
                    <a:pt x="335267" y="310375"/>
                  </a:lnTo>
                  <a:lnTo>
                    <a:pt x="341477" y="328206"/>
                  </a:lnTo>
                  <a:lnTo>
                    <a:pt x="362369" y="344233"/>
                  </a:lnTo>
                  <a:lnTo>
                    <a:pt x="359905" y="337121"/>
                  </a:lnTo>
                  <a:lnTo>
                    <a:pt x="361454" y="333895"/>
                  </a:lnTo>
                  <a:lnTo>
                    <a:pt x="364540" y="332828"/>
                  </a:lnTo>
                  <a:lnTo>
                    <a:pt x="364744" y="329806"/>
                  </a:lnTo>
                  <a:lnTo>
                    <a:pt x="367055" y="327507"/>
                  </a:lnTo>
                  <a:lnTo>
                    <a:pt x="370395" y="327507"/>
                  </a:lnTo>
                  <a:lnTo>
                    <a:pt x="370586" y="327507"/>
                  </a:lnTo>
                  <a:lnTo>
                    <a:pt x="378536" y="328091"/>
                  </a:lnTo>
                  <a:close/>
                </a:path>
                <a:path w="459104" h="457835">
                  <a:moveTo>
                    <a:pt x="406692" y="215328"/>
                  </a:moveTo>
                  <a:lnTo>
                    <a:pt x="399592" y="211886"/>
                  </a:lnTo>
                  <a:lnTo>
                    <a:pt x="398386" y="208508"/>
                  </a:lnTo>
                  <a:lnTo>
                    <a:pt x="399859" y="205562"/>
                  </a:lnTo>
                  <a:lnTo>
                    <a:pt x="400354" y="197561"/>
                  </a:lnTo>
                  <a:lnTo>
                    <a:pt x="406120" y="192582"/>
                  </a:lnTo>
                  <a:lnTo>
                    <a:pt x="379933" y="196024"/>
                  </a:lnTo>
                  <a:lnTo>
                    <a:pt x="363232" y="210426"/>
                  </a:lnTo>
                  <a:lnTo>
                    <a:pt x="380492" y="218770"/>
                  </a:lnTo>
                  <a:lnTo>
                    <a:pt x="406692" y="215328"/>
                  </a:lnTo>
                  <a:close/>
                </a:path>
                <a:path w="459104" h="457835">
                  <a:moveTo>
                    <a:pt x="416229" y="363423"/>
                  </a:moveTo>
                  <a:lnTo>
                    <a:pt x="415290" y="356298"/>
                  </a:lnTo>
                  <a:lnTo>
                    <a:pt x="394906" y="340652"/>
                  </a:lnTo>
                  <a:lnTo>
                    <a:pt x="372554" y="339001"/>
                  </a:lnTo>
                  <a:lnTo>
                    <a:pt x="378752" y="356806"/>
                  </a:lnTo>
                  <a:lnTo>
                    <a:pt x="398614" y="372059"/>
                  </a:lnTo>
                  <a:lnTo>
                    <a:pt x="401053" y="372821"/>
                  </a:lnTo>
                  <a:lnTo>
                    <a:pt x="403466" y="372795"/>
                  </a:lnTo>
                  <a:lnTo>
                    <a:pt x="403948" y="372795"/>
                  </a:lnTo>
                  <a:lnTo>
                    <a:pt x="404431" y="372757"/>
                  </a:lnTo>
                  <a:lnTo>
                    <a:pt x="407784" y="372325"/>
                  </a:lnTo>
                  <a:lnTo>
                    <a:pt x="410489" y="370852"/>
                  </a:lnTo>
                  <a:lnTo>
                    <a:pt x="412432" y="368376"/>
                  </a:lnTo>
                  <a:lnTo>
                    <a:pt x="416229" y="363423"/>
                  </a:lnTo>
                  <a:close/>
                </a:path>
                <a:path w="459104" h="457835">
                  <a:moveTo>
                    <a:pt x="458736" y="203377"/>
                  </a:moveTo>
                  <a:lnTo>
                    <a:pt x="457174" y="191439"/>
                  </a:lnTo>
                  <a:lnTo>
                    <a:pt x="452272" y="187286"/>
                  </a:lnTo>
                  <a:lnTo>
                    <a:pt x="446646" y="187337"/>
                  </a:lnTo>
                  <a:lnTo>
                    <a:pt x="446189" y="187337"/>
                  </a:lnTo>
                  <a:lnTo>
                    <a:pt x="445236" y="187439"/>
                  </a:lnTo>
                  <a:lnTo>
                    <a:pt x="426529" y="189903"/>
                  </a:lnTo>
                  <a:lnTo>
                    <a:pt x="409841" y="204304"/>
                  </a:lnTo>
                  <a:lnTo>
                    <a:pt x="427101" y="212636"/>
                  </a:lnTo>
                  <a:lnTo>
                    <a:pt x="454380" y="209029"/>
                  </a:lnTo>
                  <a:lnTo>
                    <a:pt x="458736" y="20337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975428" y="1180360"/>
              <a:ext cx="458674" cy="45700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310077" y="1256944"/>
              <a:ext cx="459105" cy="457834"/>
            </a:xfrm>
            <a:custGeom>
              <a:avLst/>
              <a:gdLst/>
              <a:ahLst/>
              <a:cxnLst/>
              <a:rect l="l" t="t" r="r" b="b"/>
              <a:pathLst>
                <a:path w="459104" h="457835">
                  <a:moveTo>
                    <a:pt x="47307" y="248958"/>
                  </a:moveTo>
                  <a:lnTo>
                    <a:pt x="32359" y="241744"/>
                  </a:lnTo>
                  <a:lnTo>
                    <a:pt x="4356" y="245414"/>
                  </a:lnTo>
                  <a:lnTo>
                    <a:pt x="0" y="251091"/>
                  </a:lnTo>
                  <a:lnTo>
                    <a:pt x="800" y="257314"/>
                  </a:lnTo>
                  <a:lnTo>
                    <a:pt x="1562" y="263029"/>
                  </a:lnTo>
                  <a:lnTo>
                    <a:pt x="6464" y="267182"/>
                  </a:lnTo>
                  <a:lnTo>
                    <a:pt x="12547" y="267131"/>
                  </a:lnTo>
                  <a:lnTo>
                    <a:pt x="13030" y="267093"/>
                  </a:lnTo>
                  <a:lnTo>
                    <a:pt x="28663" y="265036"/>
                  </a:lnTo>
                  <a:lnTo>
                    <a:pt x="47307" y="248958"/>
                  </a:lnTo>
                  <a:close/>
                </a:path>
                <a:path w="459104" h="457835">
                  <a:moveTo>
                    <a:pt x="84594" y="114261"/>
                  </a:moveTo>
                  <a:lnTo>
                    <a:pt x="79044" y="98298"/>
                  </a:lnTo>
                  <a:lnTo>
                    <a:pt x="60426" y="84010"/>
                  </a:lnTo>
                  <a:lnTo>
                    <a:pt x="57962" y="83235"/>
                  </a:lnTo>
                  <a:lnTo>
                    <a:pt x="52171" y="83286"/>
                  </a:lnTo>
                  <a:lnTo>
                    <a:pt x="48856" y="84810"/>
                  </a:lnTo>
                  <a:lnTo>
                    <a:pt x="42849" y="92646"/>
                  </a:lnTo>
                  <a:lnTo>
                    <a:pt x="43764" y="99720"/>
                  </a:lnTo>
                  <a:lnTo>
                    <a:pt x="60350" y="112458"/>
                  </a:lnTo>
                  <a:lnTo>
                    <a:pt x="84594" y="114261"/>
                  </a:lnTo>
                  <a:close/>
                </a:path>
                <a:path w="459104" h="457835">
                  <a:moveTo>
                    <a:pt x="93891" y="242836"/>
                  </a:moveTo>
                  <a:lnTo>
                    <a:pt x="78955" y="235610"/>
                  </a:lnTo>
                  <a:lnTo>
                    <a:pt x="52781" y="239052"/>
                  </a:lnTo>
                  <a:lnTo>
                    <a:pt x="54737" y="240004"/>
                  </a:lnTo>
                  <a:lnTo>
                    <a:pt x="57556" y="241338"/>
                  </a:lnTo>
                  <a:lnTo>
                    <a:pt x="58737" y="244754"/>
                  </a:lnTo>
                  <a:lnTo>
                    <a:pt x="57365" y="247548"/>
                  </a:lnTo>
                  <a:lnTo>
                    <a:pt x="57175" y="247688"/>
                  </a:lnTo>
                  <a:lnTo>
                    <a:pt x="57404" y="247700"/>
                  </a:lnTo>
                  <a:lnTo>
                    <a:pt x="56794" y="255701"/>
                  </a:lnTo>
                  <a:lnTo>
                    <a:pt x="49085" y="262356"/>
                  </a:lnTo>
                  <a:lnTo>
                    <a:pt x="75234" y="258914"/>
                  </a:lnTo>
                  <a:lnTo>
                    <a:pt x="93891" y="242836"/>
                  </a:lnTo>
                  <a:close/>
                </a:path>
                <a:path w="459104" h="457835">
                  <a:moveTo>
                    <a:pt x="116179" y="370598"/>
                  </a:moveTo>
                  <a:lnTo>
                    <a:pt x="101231" y="375805"/>
                  </a:lnTo>
                  <a:lnTo>
                    <a:pt x="82042" y="400837"/>
                  </a:lnTo>
                  <a:lnTo>
                    <a:pt x="82981" y="407936"/>
                  </a:lnTo>
                  <a:lnTo>
                    <a:pt x="87934" y="411708"/>
                  </a:lnTo>
                  <a:lnTo>
                    <a:pt x="90004" y="413321"/>
                  </a:lnTo>
                  <a:lnTo>
                    <a:pt x="92443" y="414083"/>
                  </a:lnTo>
                  <a:lnTo>
                    <a:pt x="95338" y="414058"/>
                  </a:lnTo>
                  <a:lnTo>
                    <a:pt x="95821" y="414032"/>
                  </a:lnTo>
                  <a:lnTo>
                    <a:pt x="99148" y="413588"/>
                  </a:lnTo>
                  <a:lnTo>
                    <a:pt x="101892" y="412127"/>
                  </a:lnTo>
                  <a:lnTo>
                    <a:pt x="114300" y="395960"/>
                  </a:lnTo>
                  <a:lnTo>
                    <a:pt x="116179" y="370598"/>
                  </a:lnTo>
                  <a:close/>
                </a:path>
                <a:path w="459104" h="457835">
                  <a:moveTo>
                    <a:pt x="121894" y="142875"/>
                  </a:moveTo>
                  <a:lnTo>
                    <a:pt x="116332" y="126911"/>
                  </a:lnTo>
                  <a:lnTo>
                    <a:pt x="114833" y="125755"/>
                  </a:lnTo>
                  <a:lnTo>
                    <a:pt x="95389" y="110832"/>
                  </a:lnTo>
                  <a:lnTo>
                    <a:pt x="96202" y="113182"/>
                  </a:lnTo>
                  <a:lnTo>
                    <a:pt x="97256" y="116116"/>
                  </a:lnTo>
                  <a:lnTo>
                    <a:pt x="95681" y="119367"/>
                  </a:lnTo>
                  <a:lnTo>
                    <a:pt x="92646" y="120396"/>
                  </a:lnTo>
                  <a:lnTo>
                    <a:pt x="92417" y="123240"/>
                  </a:lnTo>
                  <a:lnTo>
                    <a:pt x="90335" y="125361"/>
                  </a:lnTo>
                  <a:lnTo>
                    <a:pt x="87731" y="125717"/>
                  </a:lnTo>
                  <a:lnTo>
                    <a:pt x="86563" y="125755"/>
                  </a:lnTo>
                  <a:lnTo>
                    <a:pt x="76720" y="125018"/>
                  </a:lnTo>
                  <a:lnTo>
                    <a:pt x="97637" y="141071"/>
                  </a:lnTo>
                  <a:lnTo>
                    <a:pt x="121894" y="142875"/>
                  </a:lnTo>
                  <a:close/>
                </a:path>
                <a:path w="459104" h="457835">
                  <a:moveTo>
                    <a:pt x="143484" y="236308"/>
                  </a:moveTo>
                  <a:lnTo>
                    <a:pt x="128536" y="229095"/>
                  </a:lnTo>
                  <a:lnTo>
                    <a:pt x="99377" y="232930"/>
                  </a:lnTo>
                  <a:lnTo>
                    <a:pt x="104165" y="235216"/>
                  </a:lnTo>
                  <a:lnTo>
                    <a:pt x="105346" y="238594"/>
                  </a:lnTo>
                  <a:lnTo>
                    <a:pt x="103974" y="241414"/>
                  </a:lnTo>
                  <a:lnTo>
                    <a:pt x="103784" y="241566"/>
                  </a:lnTo>
                  <a:lnTo>
                    <a:pt x="104013" y="241579"/>
                  </a:lnTo>
                  <a:lnTo>
                    <a:pt x="103403" y="249542"/>
                  </a:lnTo>
                  <a:lnTo>
                    <a:pt x="95669" y="256235"/>
                  </a:lnTo>
                  <a:lnTo>
                    <a:pt x="124828" y="252399"/>
                  </a:lnTo>
                  <a:lnTo>
                    <a:pt x="143484" y="236308"/>
                  </a:lnTo>
                  <a:close/>
                </a:path>
                <a:path w="459104" h="457835">
                  <a:moveTo>
                    <a:pt x="144792" y="333311"/>
                  </a:moveTo>
                  <a:lnTo>
                    <a:pt x="129857" y="338518"/>
                  </a:lnTo>
                  <a:lnTo>
                    <a:pt x="113792" y="359448"/>
                  </a:lnTo>
                  <a:lnTo>
                    <a:pt x="115112" y="358990"/>
                  </a:lnTo>
                  <a:lnTo>
                    <a:pt x="115697" y="358762"/>
                  </a:lnTo>
                  <a:lnTo>
                    <a:pt x="116306" y="358660"/>
                  </a:lnTo>
                  <a:lnTo>
                    <a:pt x="119265" y="358660"/>
                  </a:lnTo>
                  <a:lnTo>
                    <a:pt x="121500" y="360108"/>
                  </a:lnTo>
                  <a:lnTo>
                    <a:pt x="122364" y="362546"/>
                  </a:lnTo>
                  <a:lnTo>
                    <a:pt x="125564" y="362775"/>
                  </a:lnTo>
                  <a:lnTo>
                    <a:pt x="127914" y="365506"/>
                  </a:lnTo>
                  <a:lnTo>
                    <a:pt x="126860" y="379590"/>
                  </a:lnTo>
                  <a:lnTo>
                    <a:pt x="142849" y="358762"/>
                  </a:lnTo>
                  <a:lnTo>
                    <a:pt x="142913" y="358635"/>
                  </a:lnTo>
                  <a:lnTo>
                    <a:pt x="144792" y="333311"/>
                  </a:lnTo>
                  <a:close/>
                </a:path>
                <a:path w="459104" h="457835">
                  <a:moveTo>
                    <a:pt x="161544" y="173316"/>
                  </a:moveTo>
                  <a:lnTo>
                    <a:pt x="155981" y="157340"/>
                  </a:lnTo>
                  <a:lnTo>
                    <a:pt x="152082" y="154343"/>
                  </a:lnTo>
                  <a:lnTo>
                    <a:pt x="132676" y="139458"/>
                  </a:lnTo>
                  <a:lnTo>
                    <a:pt x="134543" y="144729"/>
                  </a:lnTo>
                  <a:lnTo>
                    <a:pt x="132969" y="147980"/>
                  </a:lnTo>
                  <a:lnTo>
                    <a:pt x="129908" y="149021"/>
                  </a:lnTo>
                  <a:lnTo>
                    <a:pt x="129705" y="151853"/>
                  </a:lnTo>
                  <a:lnTo>
                    <a:pt x="127622" y="153987"/>
                  </a:lnTo>
                  <a:lnTo>
                    <a:pt x="125031" y="154330"/>
                  </a:lnTo>
                  <a:lnTo>
                    <a:pt x="123850" y="154343"/>
                  </a:lnTo>
                  <a:lnTo>
                    <a:pt x="113982" y="153606"/>
                  </a:lnTo>
                  <a:lnTo>
                    <a:pt x="137312" y="171513"/>
                  </a:lnTo>
                  <a:lnTo>
                    <a:pt x="161544" y="173316"/>
                  </a:lnTo>
                  <a:close/>
                </a:path>
                <a:path w="459104" h="457835">
                  <a:moveTo>
                    <a:pt x="175234" y="293624"/>
                  </a:moveTo>
                  <a:lnTo>
                    <a:pt x="160312" y="298831"/>
                  </a:lnTo>
                  <a:lnTo>
                    <a:pt x="142417" y="322148"/>
                  </a:lnTo>
                  <a:lnTo>
                    <a:pt x="144335" y="321475"/>
                  </a:lnTo>
                  <a:lnTo>
                    <a:pt x="144957" y="321373"/>
                  </a:lnTo>
                  <a:lnTo>
                    <a:pt x="147929" y="321373"/>
                  </a:lnTo>
                  <a:lnTo>
                    <a:pt x="150114" y="322821"/>
                  </a:lnTo>
                  <a:lnTo>
                    <a:pt x="150964" y="325234"/>
                  </a:lnTo>
                  <a:lnTo>
                    <a:pt x="154178" y="325513"/>
                  </a:lnTo>
                  <a:lnTo>
                    <a:pt x="156527" y="328218"/>
                  </a:lnTo>
                  <a:lnTo>
                    <a:pt x="155473" y="342303"/>
                  </a:lnTo>
                  <a:lnTo>
                    <a:pt x="171564" y="321348"/>
                  </a:lnTo>
                  <a:lnTo>
                    <a:pt x="173355" y="319011"/>
                  </a:lnTo>
                  <a:lnTo>
                    <a:pt x="175234" y="293624"/>
                  </a:lnTo>
                  <a:close/>
                </a:path>
                <a:path w="459104" h="457835">
                  <a:moveTo>
                    <a:pt x="214210" y="28867"/>
                  </a:moveTo>
                  <a:lnTo>
                    <a:pt x="211721" y="9893"/>
                  </a:lnTo>
                  <a:lnTo>
                    <a:pt x="210947" y="4152"/>
                  </a:lnTo>
                  <a:lnTo>
                    <a:pt x="206044" y="0"/>
                  </a:lnTo>
                  <a:lnTo>
                    <a:pt x="200431" y="50"/>
                  </a:lnTo>
                  <a:lnTo>
                    <a:pt x="199961" y="50"/>
                  </a:lnTo>
                  <a:lnTo>
                    <a:pt x="199009" y="152"/>
                  </a:lnTo>
                  <a:lnTo>
                    <a:pt x="192824" y="952"/>
                  </a:lnTo>
                  <a:lnTo>
                    <a:pt x="188468" y="6629"/>
                  </a:lnTo>
                  <a:lnTo>
                    <a:pt x="189268" y="12852"/>
                  </a:lnTo>
                  <a:lnTo>
                    <a:pt x="191262" y="28003"/>
                  </a:lnTo>
                  <a:lnTo>
                    <a:pt x="206248" y="45364"/>
                  </a:lnTo>
                  <a:lnTo>
                    <a:pt x="214210" y="28867"/>
                  </a:lnTo>
                  <a:close/>
                </a:path>
                <a:path w="459104" h="457835">
                  <a:moveTo>
                    <a:pt x="220332" y="75450"/>
                  </a:moveTo>
                  <a:lnTo>
                    <a:pt x="217881" y="56781"/>
                  </a:lnTo>
                  <a:lnTo>
                    <a:pt x="217766" y="55956"/>
                  </a:lnTo>
                  <a:lnTo>
                    <a:pt x="216890" y="49288"/>
                  </a:lnTo>
                  <a:lnTo>
                    <a:pt x="215188" y="52819"/>
                  </a:lnTo>
                  <a:lnTo>
                    <a:pt x="210832" y="55956"/>
                  </a:lnTo>
                  <a:lnTo>
                    <a:pt x="207645" y="55448"/>
                  </a:lnTo>
                  <a:lnTo>
                    <a:pt x="207492" y="55372"/>
                  </a:lnTo>
                  <a:lnTo>
                    <a:pt x="204533" y="56781"/>
                  </a:lnTo>
                  <a:lnTo>
                    <a:pt x="199517" y="54876"/>
                  </a:lnTo>
                  <a:lnTo>
                    <a:pt x="193941" y="48412"/>
                  </a:lnTo>
                  <a:lnTo>
                    <a:pt x="197383" y="74587"/>
                  </a:lnTo>
                  <a:lnTo>
                    <a:pt x="212369" y="91948"/>
                  </a:lnTo>
                  <a:lnTo>
                    <a:pt x="220332" y="75450"/>
                  </a:lnTo>
                  <a:close/>
                </a:path>
                <a:path w="459104" h="457835">
                  <a:moveTo>
                    <a:pt x="226847" y="124993"/>
                  </a:moveTo>
                  <a:lnTo>
                    <a:pt x="224015" y="103390"/>
                  </a:lnTo>
                  <a:lnTo>
                    <a:pt x="223901" y="102565"/>
                  </a:lnTo>
                  <a:lnTo>
                    <a:pt x="223024" y="95872"/>
                  </a:lnTo>
                  <a:lnTo>
                    <a:pt x="221322" y="99390"/>
                  </a:lnTo>
                  <a:lnTo>
                    <a:pt x="216966" y="102565"/>
                  </a:lnTo>
                  <a:lnTo>
                    <a:pt x="213779" y="102031"/>
                  </a:lnTo>
                  <a:lnTo>
                    <a:pt x="213652" y="101968"/>
                  </a:lnTo>
                  <a:lnTo>
                    <a:pt x="210667" y="103390"/>
                  </a:lnTo>
                  <a:lnTo>
                    <a:pt x="205651" y="101460"/>
                  </a:lnTo>
                  <a:lnTo>
                    <a:pt x="200075" y="95008"/>
                  </a:lnTo>
                  <a:lnTo>
                    <a:pt x="203911" y="124167"/>
                  </a:lnTo>
                  <a:lnTo>
                    <a:pt x="218871" y="141516"/>
                  </a:lnTo>
                  <a:lnTo>
                    <a:pt x="226847" y="124993"/>
                  </a:lnTo>
                  <a:close/>
                </a:path>
                <a:path w="459104" h="457835">
                  <a:moveTo>
                    <a:pt x="257606" y="358851"/>
                  </a:moveTo>
                  <a:lnTo>
                    <a:pt x="256603" y="351180"/>
                  </a:lnTo>
                  <a:lnTo>
                    <a:pt x="256527" y="350647"/>
                  </a:lnTo>
                  <a:lnTo>
                    <a:pt x="253771" y="329717"/>
                  </a:lnTo>
                  <a:lnTo>
                    <a:pt x="238252" y="311721"/>
                  </a:lnTo>
                  <a:lnTo>
                    <a:pt x="230657" y="327431"/>
                  </a:lnTo>
                  <a:lnTo>
                    <a:pt x="234492" y="356565"/>
                  </a:lnTo>
                  <a:lnTo>
                    <a:pt x="236778" y="351840"/>
                  </a:lnTo>
                  <a:lnTo>
                    <a:pt x="238772" y="350672"/>
                  </a:lnTo>
                  <a:lnTo>
                    <a:pt x="241795" y="350672"/>
                  </a:lnTo>
                  <a:lnTo>
                    <a:pt x="242557" y="350824"/>
                  </a:lnTo>
                  <a:lnTo>
                    <a:pt x="243497" y="351282"/>
                  </a:lnTo>
                  <a:lnTo>
                    <a:pt x="251498" y="351790"/>
                  </a:lnTo>
                  <a:lnTo>
                    <a:pt x="257606" y="358851"/>
                  </a:lnTo>
                  <a:close/>
                </a:path>
                <a:path w="459104" h="457835">
                  <a:moveTo>
                    <a:pt x="263728" y="405447"/>
                  </a:moveTo>
                  <a:lnTo>
                    <a:pt x="262724" y="397789"/>
                  </a:lnTo>
                  <a:lnTo>
                    <a:pt x="262661" y="397243"/>
                  </a:lnTo>
                  <a:lnTo>
                    <a:pt x="260299" y="379310"/>
                  </a:lnTo>
                  <a:lnTo>
                    <a:pt x="244767" y="361302"/>
                  </a:lnTo>
                  <a:lnTo>
                    <a:pt x="237172" y="376999"/>
                  </a:lnTo>
                  <a:lnTo>
                    <a:pt x="240614" y="403136"/>
                  </a:lnTo>
                  <a:lnTo>
                    <a:pt x="242900" y="398424"/>
                  </a:lnTo>
                  <a:lnTo>
                    <a:pt x="244906" y="397268"/>
                  </a:lnTo>
                  <a:lnTo>
                    <a:pt x="247929" y="397268"/>
                  </a:lnTo>
                  <a:lnTo>
                    <a:pt x="248691" y="397421"/>
                  </a:lnTo>
                  <a:lnTo>
                    <a:pt x="249618" y="397865"/>
                  </a:lnTo>
                  <a:lnTo>
                    <a:pt x="257619" y="398373"/>
                  </a:lnTo>
                  <a:lnTo>
                    <a:pt x="263728" y="405447"/>
                  </a:lnTo>
                  <a:close/>
                </a:path>
                <a:path w="459104" h="457835">
                  <a:moveTo>
                    <a:pt x="269709" y="450748"/>
                  </a:moveTo>
                  <a:lnTo>
                    <a:pt x="268871" y="444550"/>
                  </a:lnTo>
                  <a:lnTo>
                    <a:pt x="266420" y="425881"/>
                  </a:lnTo>
                  <a:lnTo>
                    <a:pt x="250901" y="407898"/>
                  </a:lnTo>
                  <a:lnTo>
                    <a:pt x="243306" y="423608"/>
                  </a:lnTo>
                  <a:lnTo>
                    <a:pt x="246456" y="447497"/>
                  </a:lnTo>
                  <a:lnTo>
                    <a:pt x="247192" y="453250"/>
                  </a:lnTo>
                  <a:lnTo>
                    <a:pt x="252107" y="457390"/>
                  </a:lnTo>
                  <a:lnTo>
                    <a:pt x="258229" y="457339"/>
                  </a:lnTo>
                  <a:lnTo>
                    <a:pt x="258686" y="457314"/>
                  </a:lnTo>
                  <a:lnTo>
                    <a:pt x="265353" y="456450"/>
                  </a:lnTo>
                  <a:lnTo>
                    <a:pt x="269709" y="450748"/>
                  </a:lnTo>
                  <a:close/>
                </a:path>
                <a:path w="459104" h="457835">
                  <a:moveTo>
                    <a:pt x="310515" y="227977"/>
                  </a:moveTo>
                  <a:lnTo>
                    <a:pt x="303377" y="224548"/>
                  </a:lnTo>
                  <a:lnTo>
                    <a:pt x="302196" y="221170"/>
                  </a:lnTo>
                  <a:lnTo>
                    <a:pt x="303631" y="218224"/>
                  </a:lnTo>
                  <a:lnTo>
                    <a:pt x="304139" y="210197"/>
                  </a:lnTo>
                  <a:lnTo>
                    <a:pt x="309905" y="205219"/>
                  </a:lnTo>
                  <a:lnTo>
                    <a:pt x="255155" y="212432"/>
                  </a:lnTo>
                  <a:lnTo>
                    <a:pt x="286524" y="171551"/>
                  </a:lnTo>
                  <a:lnTo>
                    <a:pt x="288175" y="169405"/>
                  </a:lnTo>
                  <a:lnTo>
                    <a:pt x="282956" y="171234"/>
                  </a:lnTo>
                  <a:lnTo>
                    <a:pt x="281609" y="171513"/>
                  </a:lnTo>
                  <a:lnTo>
                    <a:pt x="278790" y="171551"/>
                  </a:lnTo>
                  <a:lnTo>
                    <a:pt x="276567" y="170091"/>
                  </a:lnTo>
                  <a:lnTo>
                    <a:pt x="275729" y="167627"/>
                  </a:lnTo>
                  <a:lnTo>
                    <a:pt x="272503" y="167424"/>
                  </a:lnTo>
                  <a:lnTo>
                    <a:pt x="270179" y="164680"/>
                  </a:lnTo>
                  <a:lnTo>
                    <a:pt x="270891" y="154749"/>
                  </a:lnTo>
                  <a:lnTo>
                    <a:pt x="236639" y="199390"/>
                  </a:lnTo>
                  <a:lnTo>
                    <a:pt x="230530" y="152958"/>
                  </a:lnTo>
                  <a:lnTo>
                    <a:pt x="230416" y="152133"/>
                  </a:lnTo>
                  <a:lnTo>
                    <a:pt x="229539" y="145465"/>
                  </a:lnTo>
                  <a:lnTo>
                    <a:pt x="227838" y="148996"/>
                  </a:lnTo>
                  <a:lnTo>
                    <a:pt x="223481" y="152133"/>
                  </a:lnTo>
                  <a:lnTo>
                    <a:pt x="220306" y="151625"/>
                  </a:lnTo>
                  <a:lnTo>
                    <a:pt x="220154" y="151549"/>
                  </a:lnTo>
                  <a:lnTo>
                    <a:pt x="217182" y="152958"/>
                  </a:lnTo>
                  <a:lnTo>
                    <a:pt x="212166" y="151053"/>
                  </a:lnTo>
                  <a:lnTo>
                    <a:pt x="206590" y="144589"/>
                  </a:lnTo>
                  <a:lnTo>
                    <a:pt x="214134" y="201980"/>
                  </a:lnTo>
                  <a:lnTo>
                    <a:pt x="191782" y="184810"/>
                  </a:lnTo>
                  <a:lnTo>
                    <a:pt x="172339" y="169887"/>
                  </a:lnTo>
                  <a:lnTo>
                    <a:pt x="174193" y="175171"/>
                  </a:lnTo>
                  <a:lnTo>
                    <a:pt x="172618" y="178422"/>
                  </a:lnTo>
                  <a:lnTo>
                    <a:pt x="169570" y="179463"/>
                  </a:lnTo>
                  <a:lnTo>
                    <a:pt x="169367" y="182295"/>
                  </a:lnTo>
                  <a:lnTo>
                    <a:pt x="167271" y="184429"/>
                  </a:lnTo>
                  <a:lnTo>
                    <a:pt x="164680" y="184772"/>
                  </a:lnTo>
                  <a:lnTo>
                    <a:pt x="163537" y="184810"/>
                  </a:lnTo>
                  <a:lnTo>
                    <a:pt x="153670" y="184073"/>
                  </a:lnTo>
                  <a:lnTo>
                    <a:pt x="200063" y="219684"/>
                  </a:lnTo>
                  <a:lnTo>
                    <a:pt x="148971" y="226402"/>
                  </a:lnTo>
                  <a:lnTo>
                    <a:pt x="153733" y="228688"/>
                  </a:lnTo>
                  <a:lnTo>
                    <a:pt x="154914" y="232105"/>
                  </a:lnTo>
                  <a:lnTo>
                    <a:pt x="153543" y="234899"/>
                  </a:lnTo>
                  <a:lnTo>
                    <a:pt x="153352" y="235038"/>
                  </a:lnTo>
                  <a:lnTo>
                    <a:pt x="153581" y="235051"/>
                  </a:lnTo>
                  <a:lnTo>
                    <a:pt x="152984" y="243014"/>
                  </a:lnTo>
                  <a:lnTo>
                    <a:pt x="145224" y="249720"/>
                  </a:lnTo>
                  <a:lnTo>
                    <a:pt x="203923" y="242011"/>
                  </a:lnTo>
                  <a:lnTo>
                    <a:pt x="172847" y="282498"/>
                  </a:lnTo>
                  <a:lnTo>
                    <a:pt x="174764" y="281825"/>
                  </a:lnTo>
                  <a:lnTo>
                    <a:pt x="175374" y="281711"/>
                  </a:lnTo>
                  <a:lnTo>
                    <a:pt x="178346" y="281711"/>
                  </a:lnTo>
                  <a:lnTo>
                    <a:pt x="180555" y="283159"/>
                  </a:lnTo>
                  <a:lnTo>
                    <a:pt x="181419" y="285597"/>
                  </a:lnTo>
                  <a:lnTo>
                    <a:pt x="184619" y="285851"/>
                  </a:lnTo>
                  <a:lnTo>
                    <a:pt x="186969" y="288556"/>
                  </a:lnTo>
                  <a:lnTo>
                    <a:pt x="185915" y="302641"/>
                  </a:lnTo>
                  <a:lnTo>
                    <a:pt x="202006" y="281686"/>
                  </a:lnTo>
                  <a:lnTo>
                    <a:pt x="221322" y="256527"/>
                  </a:lnTo>
                  <a:lnTo>
                    <a:pt x="227965" y="306971"/>
                  </a:lnTo>
                  <a:lnTo>
                    <a:pt x="229273" y="304253"/>
                  </a:lnTo>
                  <a:lnTo>
                    <a:pt x="230276" y="302260"/>
                  </a:lnTo>
                  <a:lnTo>
                    <a:pt x="232283" y="301078"/>
                  </a:lnTo>
                  <a:lnTo>
                    <a:pt x="235280" y="301078"/>
                  </a:lnTo>
                  <a:lnTo>
                    <a:pt x="236029" y="301231"/>
                  </a:lnTo>
                  <a:lnTo>
                    <a:pt x="236969" y="301688"/>
                  </a:lnTo>
                  <a:lnTo>
                    <a:pt x="244970" y="302183"/>
                  </a:lnTo>
                  <a:lnTo>
                    <a:pt x="251091" y="309270"/>
                  </a:lnTo>
                  <a:lnTo>
                    <a:pt x="250088" y="301612"/>
                  </a:lnTo>
                  <a:lnTo>
                    <a:pt x="250012" y="301053"/>
                  </a:lnTo>
                  <a:lnTo>
                    <a:pt x="240804" y="231140"/>
                  </a:lnTo>
                  <a:lnTo>
                    <a:pt x="243713" y="253174"/>
                  </a:lnTo>
                  <a:lnTo>
                    <a:pt x="285381" y="285153"/>
                  </a:lnTo>
                  <a:lnTo>
                    <a:pt x="283946" y="281025"/>
                  </a:lnTo>
                  <a:lnTo>
                    <a:pt x="282956" y="278066"/>
                  </a:lnTo>
                  <a:lnTo>
                    <a:pt x="284505" y="274853"/>
                  </a:lnTo>
                  <a:lnTo>
                    <a:pt x="287566" y="273761"/>
                  </a:lnTo>
                  <a:lnTo>
                    <a:pt x="287794" y="270751"/>
                  </a:lnTo>
                  <a:lnTo>
                    <a:pt x="290055" y="268465"/>
                  </a:lnTo>
                  <a:lnTo>
                    <a:pt x="293624" y="268465"/>
                  </a:lnTo>
                  <a:lnTo>
                    <a:pt x="301548" y="269049"/>
                  </a:lnTo>
                  <a:lnTo>
                    <a:pt x="300761" y="268439"/>
                  </a:lnTo>
                  <a:lnTo>
                    <a:pt x="257162" y="234988"/>
                  </a:lnTo>
                  <a:lnTo>
                    <a:pt x="310515" y="227977"/>
                  </a:lnTo>
                  <a:close/>
                </a:path>
                <a:path w="459104" h="457835">
                  <a:moveTo>
                    <a:pt x="318630" y="129730"/>
                  </a:moveTo>
                  <a:lnTo>
                    <a:pt x="313423" y="131546"/>
                  </a:lnTo>
                  <a:lnTo>
                    <a:pt x="312280" y="131826"/>
                  </a:lnTo>
                  <a:lnTo>
                    <a:pt x="311810" y="131864"/>
                  </a:lnTo>
                  <a:lnTo>
                    <a:pt x="309245" y="131889"/>
                  </a:lnTo>
                  <a:lnTo>
                    <a:pt x="307022" y="130429"/>
                  </a:lnTo>
                  <a:lnTo>
                    <a:pt x="306184" y="127977"/>
                  </a:lnTo>
                  <a:lnTo>
                    <a:pt x="306044" y="127977"/>
                  </a:lnTo>
                  <a:lnTo>
                    <a:pt x="302945" y="127736"/>
                  </a:lnTo>
                  <a:lnTo>
                    <a:pt x="300621" y="125031"/>
                  </a:lnTo>
                  <a:lnTo>
                    <a:pt x="300824" y="121894"/>
                  </a:lnTo>
                  <a:lnTo>
                    <a:pt x="301332" y="115100"/>
                  </a:lnTo>
                  <a:lnTo>
                    <a:pt x="283451" y="138379"/>
                  </a:lnTo>
                  <a:lnTo>
                    <a:pt x="281889" y="159626"/>
                  </a:lnTo>
                  <a:lnTo>
                    <a:pt x="300736" y="153047"/>
                  </a:lnTo>
                  <a:lnTo>
                    <a:pt x="316979" y="131889"/>
                  </a:lnTo>
                  <a:lnTo>
                    <a:pt x="318630" y="129730"/>
                  </a:lnTo>
                  <a:close/>
                </a:path>
                <a:path w="459104" h="457835">
                  <a:moveTo>
                    <a:pt x="341223" y="299491"/>
                  </a:moveTo>
                  <a:lnTo>
                    <a:pt x="340436" y="298881"/>
                  </a:lnTo>
                  <a:lnTo>
                    <a:pt x="317881" y="281584"/>
                  </a:lnTo>
                  <a:lnTo>
                    <a:pt x="295567" y="279933"/>
                  </a:lnTo>
                  <a:lnTo>
                    <a:pt x="301777" y="297738"/>
                  </a:lnTo>
                  <a:lnTo>
                    <a:pt x="325069" y="315607"/>
                  </a:lnTo>
                  <a:lnTo>
                    <a:pt x="322605" y="308508"/>
                  </a:lnTo>
                  <a:lnTo>
                    <a:pt x="324154" y="305295"/>
                  </a:lnTo>
                  <a:lnTo>
                    <a:pt x="327215" y="304241"/>
                  </a:lnTo>
                  <a:lnTo>
                    <a:pt x="327444" y="301218"/>
                  </a:lnTo>
                  <a:lnTo>
                    <a:pt x="329704" y="298907"/>
                  </a:lnTo>
                  <a:lnTo>
                    <a:pt x="333298" y="298907"/>
                  </a:lnTo>
                  <a:lnTo>
                    <a:pt x="341223" y="299491"/>
                  </a:lnTo>
                  <a:close/>
                </a:path>
                <a:path w="459104" h="457835">
                  <a:moveTo>
                    <a:pt x="347230" y="92456"/>
                  </a:moveTo>
                  <a:lnTo>
                    <a:pt x="342011" y="94284"/>
                  </a:lnTo>
                  <a:lnTo>
                    <a:pt x="340893" y="94538"/>
                  </a:lnTo>
                  <a:lnTo>
                    <a:pt x="340436" y="94576"/>
                  </a:lnTo>
                  <a:lnTo>
                    <a:pt x="337858" y="94602"/>
                  </a:lnTo>
                  <a:lnTo>
                    <a:pt x="335648" y="93141"/>
                  </a:lnTo>
                  <a:lnTo>
                    <a:pt x="334784" y="90678"/>
                  </a:lnTo>
                  <a:lnTo>
                    <a:pt x="331558" y="90474"/>
                  </a:lnTo>
                  <a:lnTo>
                    <a:pt x="329234" y="87769"/>
                  </a:lnTo>
                  <a:lnTo>
                    <a:pt x="329958" y="77812"/>
                  </a:lnTo>
                  <a:lnTo>
                    <a:pt x="313893" y="98729"/>
                  </a:lnTo>
                  <a:lnTo>
                    <a:pt x="312318" y="119964"/>
                  </a:lnTo>
                  <a:lnTo>
                    <a:pt x="331165" y="113398"/>
                  </a:lnTo>
                  <a:lnTo>
                    <a:pt x="345592" y="94602"/>
                  </a:lnTo>
                  <a:lnTo>
                    <a:pt x="347230" y="92456"/>
                  </a:lnTo>
                  <a:close/>
                </a:path>
                <a:path w="459104" h="457835">
                  <a:moveTo>
                    <a:pt x="360070" y="221462"/>
                  </a:moveTo>
                  <a:lnTo>
                    <a:pt x="352958" y="218033"/>
                  </a:lnTo>
                  <a:lnTo>
                    <a:pt x="351777" y="214642"/>
                  </a:lnTo>
                  <a:lnTo>
                    <a:pt x="353199" y="211696"/>
                  </a:lnTo>
                  <a:lnTo>
                    <a:pt x="353733" y="203669"/>
                  </a:lnTo>
                  <a:lnTo>
                    <a:pt x="359498" y="198704"/>
                  </a:lnTo>
                  <a:lnTo>
                    <a:pt x="330365" y="202539"/>
                  </a:lnTo>
                  <a:lnTo>
                    <a:pt x="313639" y="216941"/>
                  </a:lnTo>
                  <a:lnTo>
                    <a:pt x="330923" y="225285"/>
                  </a:lnTo>
                  <a:lnTo>
                    <a:pt x="360070" y="221462"/>
                  </a:lnTo>
                  <a:close/>
                </a:path>
                <a:path w="459104" h="457835">
                  <a:moveTo>
                    <a:pt x="374535" y="56908"/>
                  </a:moveTo>
                  <a:lnTo>
                    <a:pt x="373583" y="49771"/>
                  </a:lnTo>
                  <a:lnTo>
                    <a:pt x="366547" y="44399"/>
                  </a:lnTo>
                  <a:lnTo>
                    <a:pt x="364083" y="43637"/>
                  </a:lnTo>
                  <a:lnTo>
                    <a:pt x="358292" y="43688"/>
                  </a:lnTo>
                  <a:lnTo>
                    <a:pt x="354990" y="45199"/>
                  </a:lnTo>
                  <a:lnTo>
                    <a:pt x="342519" y="61442"/>
                  </a:lnTo>
                  <a:lnTo>
                    <a:pt x="340944" y="82677"/>
                  </a:lnTo>
                  <a:lnTo>
                    <a:pt x="359791" y="76111"/>
                  </a:lnTo>
                  <a:lnTo>
                    <a:pt x="374535" y="56908"/>
                  </a:lnTo>
                  <a:close/>
                </a:path>
                <a:path w="459104" h="457835">
                  <a:moveTo>
                    <a:pt x="378510" y="328117"/>
                  </a:moveTo>
                  <a:lnTo>
                    <a:pt x="377698" y="327494"/>
                  </a:lnTo>
                  <a:lnTo>
                    <a:pt x="357568" y="312039"/>
                  </a:lnTo>
                  <a:lnTo>
                    <a:pt x="335267" y="310400"/>
                  </a:lnTo>
                  <a:lnTo>
                    <a:pt x="341452" y="328193"/>
                  </a:lnTo>
                  <a:lnTo>
                    <a:pt x="362356" y="344220"/>
                  </a:lnTo>
                  <a:lnTo>
                    <a:pt x="360908" y="340093"/>
                  </a:lnTo>
                  <a:lnTo>
                    <a:pt x="359905" y="337134"/>
                  </a:lnTo>
                  <a:lnTo>
                    <a:pt x="361454" y="333908"/>
                  </a:lnTo>
                  <a:lnTo>
                    <a:pt x="364502" y="332828"/>
                  </a:lnTo>
                  <a:lnTo>
                    <a:pt x="364718" y="329831"/>
                  </a:lnTo>
                  <a:lnTo>
                    <a:pt x="366991" y="327520"/>
                  </a:lnTo>
                  <a:lnTo>
                    <a:pt x="370586" y="327520"/>
                  </a:lnTo>
                  <a:lnTo>
                    <a:pt x="378510" y="328117"/>
                  </a:lnTo>
                  <a:close/>
                </a:path>
                <a:path w="459104" h="457835">
                  <a:moveTo>
                    <a:pt x="406704" y="215328"/>
                  </a:moveTo>
                  <a:lnTo>
                    <a:pt x="399554" y="211899"/>
                  </a:lnTo>
                  <a:lnTo>
                    <a:pt x="398386" y="208521"/>
                  </a:lnTo>
                  <a:lnTo>
                    <a:pt x="399808" y="205574"/>
                  </a:lnTo>
                  <a:lnTo>
                    <a:pt x="400316" y="197573"/>
                  </a:lnTo>
                  <a:lnTo>
                    <a:pt x="406120" y="192570"/>
                  </a:lnTo>
                  <a:lnTo>
                    <a:pt x="379945" y="196011"/>
                  </a:lnTo>
                  <a:lnTo>
                    <a:pt x="363245" y="210426"/>
                  </a:lnTo>
                  <a:lnTo>
                    <a:pt x="380517" y="218770"/>
                  </a:lnTo>
                  <a:lnTo>
                    <a:pt x="406704" y="215328"/>
                  </a:lnTo>
                  <a:close/>
                </a:path>
                <a:path w="459104" h="457835">
                  <a:moveTo>
                    <a:pt x="416204" y="363423"/>
                  </a:moveTo>
                  <a:lnTo>
                    <a:pt x="415251" y="356311"/>
                  </a:lnTo>
                  <a:lnTo>
                    <a:pt x="394843" y="340639"/>
                  </a:lnTo>
                  <a:lnTo>
                    <a:pt x="372516" y="338988"/>
                  </a:lnTo>
                  <a:lnTo>
                    <a:pt x="378726" y="356793"/>
                  </a:lnTo>
                  <a:lnTo>
                    <a:pt x="398627" y="372059"/>
                  </a:lnTo>
                  <a:lnTo>
                    <a:pt x="401078" y="372821"/>
                  </a:lnTo>
                  <a:lnTo>
                    <a:pt x="403974" y="372795"/>
                  </a:lnTo>
                  <a:lnTo>
                    <a:pt x="404444" y="372770"/>
                  </a:lnTo>
                  <a:lnTo>
                    <a:pt x="407746" y="372338"/>
                  </a:lnTo>
                  <a:lnTo>
                    <a:pt x="410489" y="370865"/>
                  </a:lnTo>
                  <a:lnTo>
                    <a:pt x="416204" y="363423"/>
                  </a:lnTo>
                  <a:close/>
                </a:path>
                <a:path w="459104" h="457835">
                  <a:moveTo>
                    <a:pt x="458736" y="203365"/>
                  </a:moveTo>
                  <a:lnTo>
                    <a:pt x="457898" y="197167"/>
                  </a:lnTo>
                  <a:lnTo>
                    <a:pt x="457161" y="191414"/>
                  </a:lnTo>
                  <a:lnTo>
                    <a:pt x="452247" y="187274"/>
                  </a:lnTo>
                  <a:lnTo>
                    <a:pt x="446582" y="187325"/>
                  </a:lnTo>
                  <a:lnTo>
                    <a:pt x="446125" y="187325"/>
                  </a:lnTo>
                  <a:lnTo>
                    <a:pt x="445198" y="187426"/>
                  </a:lnTo>
                  <a:lnTo>
                    <a:pt x="426542" y="189877"/>
                  </a:lnTo>
                  <a:lnTo>
                    <a:pt x="409829" y="204292"/>
                  </a:lnTo>
                  <a:lnTo>
                    <a:pt x="427101" y="212648"/>
                  </a:lnTo>
                  <a:lnTo>
                    <a:pt x="454367" y="209042"/>
                  </a:lnTo>
                  <a:lnTo>
                    <a:pt x="458736" y="203365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09326" y="1255013"/>
              <a:ext cx="458655" cy="45704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18437" y="1192669"/>
              <a:ext cx="1437640" cy="622935"/>
            </a:xfrm>
            <a:custGeom>
              <a:avLst/>
              <a:gdLst/>
              <a:ahLst/>
              <a:cxnLst/>
              <a:rect l="l" t="t" r="r" b="b"/>
              <a:pathLst>
                <a:path w="1437639" h="622935">
                  <a:moveTo>
                    <a:pt x="435343" y="381114"/>
                  </a:moveTo>
                  <a:lnTo>
                    <a:pt x="433793" y="369354"/>
                  </a:lnTo>
                  <a:lnTo>
                    <a:pt x="428409" y="365226"/>
                  </a:lnTo>
                  <a:lnTo>
                    <a:pt x="404837" y="368338"/>
                  </a:lnTo>
                  <a:lnTo>
                    <a:pt x="424129" y="351688"/>
                  </a:lnTo>
                  <a:lnTo>
                    <a:pt x="424700" y="344144"/>
                  </a:lnTo>
                  <a:lnTo>
                    <a:pt x="417144" y="343598"/>
                  </a:lnTo>
                  <a:lnTo>
                    <a:pt x="385457" y="370878"/>
                  </a:lnTo>
                  <a:lnTo>
                    <a:pt x="360692" y="374142"/>
                  </a:lnTo>
                  <a:lnTo>
                    <a:pt x="379971" y="357505"/>
                  </a:lnTo>
                  <a:lnTo>
                    <a:pt x="380542" y="349961"/>
                  </a:lnTo>
                  <a:lnTo>
                    <a:pt x="373011" y="349389"/>
                  </a:lnTo>
                  <a:lnTo>
                    <a:pt x="341350" y="376694"/>
                  </a:lnTo>
                  <a:lnTo>
                    <a:pt x="313702" y="380339"/>
                  </a:lnTo>
                  <a:lnTo>
                    <a:pt x="333019" y="363677"/>
                  </a:lnTo>
                  <a:lnTo>
                    <a:pt x="333565" y="356133"/>
                  </a:lnTo>
                  <a:lnTo>
                    <a:pt x="326034" y="355561"/>
                  </a:lnTo>
                  <a:lnTo>
                    <a:pt x="294335" y="382879"/>
                  </a:lnTo>
                  <a:lnTo>
                    <a:pt x="242455" y="389699"/>
                  </a:lnTo>
                  <a:lnTo>
                    <a:pt x="273761" y="348919"/>
                  </a:lnTo>
                  <a:lnTo>
                    <a:pt x="317893" y="333540"/>
                  </a:lnTo>
                  <a:lnTo>
                    <a:pt x="319392" y="330504"/>
                  </a:lnTo>
                  <a:lnTo>
                    <a:pt x="317449" y="324904"/>
                  </a:lnTo>
                  <a:lnTo>
                    <a:pt x="314464" y="323303"/>
                  </a:lnTo>
                  <a:lnTo>
                    <a:pt x="311594" y="324396"/>
                  </a:lnTo>
                  <a:lnTo>
                    <a:pt x="285635" y="333451"/>
                  </a:lnTo>
                  <a:lnTo>
                    <a:pt x="302615" y="311340"/>
                  </a:lnTo>
                  <a:lnTo>
                    <a:pt x="346748" y="295948"/>
                  </a:lnTo>
                  <a:lnTo>
                    <a:pt x="348221" y="292887"/>
                  </a:lnTo>
                  <a:lnTo>
                    <a:pt x="346278" y="287324"/>
                  </a:lnTo>
                  <a:lnTo>
                    <a:pt x="343319" y="285724"/>
                  </a:lnTo>
                  <a:lnTo>
                    <a:pt x="340448" y="286816"/>
                  </a:lnTo>
                  <a:lnTo>
                    <a:pt x="314502" y="295859"/>
                  </a:lnTo>
                  <a:lnTo>
                    <a:pt x="329730" y="276021"/>
                  </a:lnTo>
                  <a:lnTo>
                    <a:pt x="373862" y="260616"/>
                  </a:lnTo>
                  <a:lnTo>
                    <a:pt x="375335" y="257568"/>
                  </a:lnTo>
                  <a:lnTo>
                    <a:pt x="373392" y="251993"/>
                  </a:lnTo>
                  <a:lnTo>
                    <a:pt x="370433" y="250393"/>
                  </a:lnTo>
                  <a:lnTo>
                    <a:pt x="367563" y="251485"/>
                  </a:lnTo>
                  <a:lnTo>
                    <a:pt x="341617" y="260527"/>
                  </a:lnTo>
                  <a:lnTo>
                    <a:pt x="355587" y="242341"/>
                  </a:lnTo>
                  <a:lnTo>
                    <a:pt x="354698" y="235610"/>
                  </a:lnTo>
                  <a:lnTo>
                    <a:pt x="345274" y="228396"/>
                  </a:lnTo>
                  <a:lnTo>
                    <a:pt x="338582" y="229285"/>
                  </a:lnTo>
                  <a:lnTo>
                    <a:pt x="325247" y="246659"/>
                  </a:lnTo>
                  <a:lnTo>
                    <a:pt x="327393" y="217551"/>
                  </a:lnTo>
                  <a:lnTo>
                    <a:pt x="325158" y="214972"/>
                  </a:lnTo>
                  <a:lnTo>
                    <a:pt x="319163" y="214464"/>
                  </a:lnTo>
                  <a:lnTo>
                    <a:pt x="316699" y="216763"/>
                  </a:lnTo>
                  <a:lnTo>
                    <a:pt x="313347" y="262153"/>
                  </a:lnTo>
                  <a:lnTo>
                    <a:pt x="298119" y="281990"/>
                  </a:lnTo>
                  <a:lnTo>
                    <a:pt x="300253" y="252869"/>
                  </a:lnTo>
                  <a:lnTo>
                    <a:pt x="298043" y="250304"/>
                  </a:lnTo>
                  <a:lnTo>
                    <a:pt x="292049" y="249796"/>
                  </a:lnTo>
                  <a:lnTo>
                    <a:pt x="289585" y="252082"/>
                  </a:lnTo>
                  <a:lnTo>
                    <a:pt x="286207" y="297497"/>
                  </a:lnTo>
                  <a:lnTo>
                    <a:pt x="269278" y="319557"/>
                  </a:lnTo>
                  <a:lnTo>
                    <a:pt x="271424" y="290461"/>
                  </a:lnTo>
                  <a:lnTo>
                    <a:pt x="269214" y="287883"/>
                  </a:lnTo>
                  <a:lnTo>
                    <a:pt x="263194" y="287375"/>
                  </a:lnTo>
                  <a:lnTo>
                    <a:pt x="260731" y="289674"/>
                  </a:lnTo>
                  <a:lnTo>
                    <a:pt x="257378" y="335051"/>
                  </a:lnTo>
                  <a:lnTo>
                    <a:pt x="224917" y="377342"/>
                  </a:lnTo>
                  <a:lnTo>
                    <a:pt x="218186" y="326288"/>
                  </a:lnTo>
                  <a:lnTo>
                    <a:pt x="239204" y="282752"/>
                  </a:lnTo>
                  <a:lnTo>
                    <a:pt x="238099" y="279552"/>
                  </a:lnTo>
                  <a:lnTo>
                    <a:pt x="232765" y="277012"/>
                  </a:lnTo>
                  <a:lnTo>
                    <a:pt x="229565" y="278104"/>
                  </a:lnTo>
                  <a:lnTo>
                    <a:pt x="215646" y="306908"/>
                  </a:lnTo>
                  <a:lnTo>
                    <a:pt x="212013" y="279285"/>
                  </a:lnTo>
                  <a:lnTo>
                    <a:pt x="233045" y="235800"/>
                  </a:lnTo>
                  <a:lnTo>
                    <a:pt x="231914" y="232600"/>
                  </a:lnTo>
                  <a:lnTo>
                    <a:pt x="226606" y="230035"/>
                  </a:lnTo>
                  <a:lnTo>
                    <a:pt x="223380" y="231152"/>
                  </a:lnTo>
                  <a:lnTo>
                    <a:pt x="209473" y="259918"/>
                  </a:lnTo>
                  <a:lnTo>
                    <a:pt x="206222" y="235140"/>
                  </a:lnTo>
                  <a:lnTo>
                    <a:pt x="227241" y="191643"/>
                  </a:lnTo>
                  <a:lnTo>
                    <a:pt x="226110" y="188442"/>
                  </a:lnTo>
                  <a:lnTo>
                    <a:pt x="220802" y="185877"/>
                  </a:lnTo>
                  <a:lnTo>
                    <a:pt x="217576" y="186994"/>
                  </a:lnTo>
                  <a:lnTo>
                    <a:pt x="203669" y="215747"/>
                  </a:lnTo>
                  <a:lnTo>
                    <a:pt x="200545" y="191922"/>
                  </a:lnTo>
                  <a:lnTo>
                    <a:pt x="195135" y="187807"/>
                  </a:lnTo>
                  <a:lnTo>
                    <a:pt x="183388" y="189318"/>
                  </a:lnTo>
                  <a:lnTo>
                    <a:pt x="179273" y="194703"/>
                  </a:lnTo>
                  <a:lnTo>
                    <a:pt x="181927" y="214960"/>
                  </a:lnTo>
                  <a:lnTo>
                    <a:pt x="165836" y="196291"/>
                  </a:lnTo>
                  <a:lnTo>
                    <a:pt x="158267" y="195719"/>
                  </a:lnTo>
                  <a:lnTo>
                    <a:pt x="157721" y="203288"/>
                  </a:lnTo>
                  <a:lnTo>
                    <a:pt x="184480" y="234340"/>
                  </a:lnTo>
                  <a:lnTo>
                    <a:pt x="187731" y="259092"/>
                  </a:lnTo>
                  <a:lnTo>
                    <a:pt x="171653" y="240423"/>
                  </a:lnTo>
                  <a:lnTo>
                    <a:pt x="164084" y="239864"/>
                  </a:lnTo>
                  <a:lnTo>
                    <a:pt x="163537" y="247434"/>
                  </a:lnTo>
                  <a:lnTo>
                    <a:pt x="190271" y="278460"/>
                  </a:lnTo>
                  <a:lnTo>
                    <a:pt x="193903" y="306070"/>
                  </a:lnTo>
                  <a:lnTo>
                    <a:pt x="177800" y="287401"/>
                  </a:lnTo>
                  <a:lnTo>
                    <a:pt x="170256" y="286829"/>
                  </a:lnTo>
                  <a:lnTo>
                    <a:pt x="169684" y="294424"/>
                  </a:lnTo>
                  <a:lnTo>
                    <a:pt x="196456" y="325462"/>
                  </a:lnTo>
                  <a:lnTo>
                    <a:pt x="203619" y="379818"/>
                  </a:lnTo>
                  <a:lnTo>
                    <a:pt x="164007" y="349427"/>
                  </a:lnTo>
                  <a:lnTo>
                    <a:pt x="147662" y="302501"/>
                  </a:lnTo>
                  <a:lnTo>
                    <a:pt x="144538" y="300977"/>
                  </a:lnTo>
                  <a:lnTo>
                    <a:pt x="139001" y="302983"/>
                  </a:lnTo>
                  <a:lnTo>
                    <a:pt x="137528" y="306044"/>
                  </a:lnTo>
                  <a:lnTo>
                    <a:pt x="148513" y="337540"/>
                  </a:lnTo>
                  <a:lnTo>
                    <a:pt x="126415" y="320573"/>
                  </a:lnTo>
                  <a:lnTo>
                    <a:pt x="110070" y="273672"/>
                  </a:lnTo>
                  <a:lnTo>
                    <a:pt x="106959" y="272211"/>
                  </a:lnTo>
                  <a:lnTo>
                    <a:pt x="101422" y="274116"/>
                  </a:lnTo>
                  <a:lnTo>
                    <a:pt x="99949" y="277177"/>
                  </a:lnTo>
                  <a:lnTo>
                    <a:pt x="110934" y="308686"/>
                  </a:lnTo>
                  <a:lnTo>
                    <a:pt x="91084" y="293446"/>
                  </a:lnTo>
                  <a:lnTo>
                    <a:pt x="74752" y="246557"/>
                  </a:lnTo>
                  <a:lnTo>
                    <a:pt x="71602" y="245008"/>
                  </a:lnTo>
                  <a:lnTo>
                    <a:pt x="66116" y="247040"/>
                  </a:lnTo>
                  <a:lnTo>
                    <a:pt x="64617" y="250088"/>
                  </a:lnTo>
                  <a:lnTo>
                    <a:pt x="75590" y="281559"/>
                  </a:lnTo>
                  <a:lnTo>
                    <a:pt x="55245" y="265925"/>
                  </a:lnTo>
                  <a:lnTo>
                    <a:pt x="48514" y="266801"/>
                  </a:lnTo>
                  <a:lnTo>
                    <a:pt x="41300" y="276199"/>
                  </a:lnTo>
                  <a:lnTo>
                    <a:pt x="42189" y="282917"/>
                  </a:lnTo>
                  <a:lnTo>
                    <a:pt x="57848" y="294944"/>
                  </a:lnTo>
                  <a:lnTo>
                    <a:pt x="31724" y="292976"/>
                  </a:lnTo>
                  <a:lnTo>
                    <a:pt x="29095" y="295249"/>
                  </a:lnTo>
                  <a:lnTo>
                    <a:pt x="28676" y="301155"/>
                  </a:lnTo>
                  <a:lnTo>
                    <a:pt x="30886" y="303707"/>
                  </a:lnTo>
                  <a:lnTo>
                    <a:pt x="73380" y="306870"/>
                  </a:lnTo>
                  <a:lnTo>
                    <a:pt x="93167" y="322072"/>
                  </a:lnTo>
                  <a:lnTo>
                    <a:pt x="67056" y="320116"/>
                  </a:lnTo>
                  <a:lnTo>
                    <a:pt x="64427" y="322364"/>
                  </a:lnTo>
                  <a:lnTo>
                    <a:pt x="64008" y="328269"/>
                  </a:lnTo>
                  <a:lnTo>
                    <a:pt x="66217" y="330847"/>
                  </a:lnTo>
                  <a:lnTo>
                    <a:pt x="108699" y="333984"/>
                  </a:lnTo>
                  <a:lnTo>
                    <a:pt x="130759" y="350926"/>
                  </a:lnTo>
                  <a:lnTo>
                    <a:pt x="104660" y="348983"/>
                  </a:lnTo>
                  <a:lnTo>
                    <a:pt x="102006" y="351218"/>
                  </a:lnTo>
                  <a:lnTo>
                    <a:pt x="101549" y="357098"/>
                  </a:lnTo>
                  <a:lnTo>
                    <a:pt x="103797" y="359702"/>
                  </a:lnTo>
                  <a:lnTo>
                    <a:pt x="146278" y="362839"/>
                  </a:lnTo>
                  <a:lnTo>
                    <a:pt x="190246" y="396570"/>
                  </a:lnTo>
                  <a:lnTo>
                    <a:pt x="141897" y="402945"/>
                  </a:lnTo>
                  <a:lnTo>
                    <a:pt x="96875" y="381190"/>
                  </a:lnTo>
                  <a:lnTo>
                    <a:pt x="93675" y="382282"/>
                  </a:lnTo>
                  <a:lnTo>
                    <a:pt x="91109" y="387654"/>
                  </a:lnTo>
                  <a:lnTo>
                    <a:pt x="92240" y="390842"/>
                  </a:lnTo>
                  <a:lnTo>
                    <a:pt x="122516" y="405485"/>
                  </a:lnTo>
                  <a:lnTo>
                    <a:pt x="94907" y="409117"/>
                  </a:lnTo>
                  <a:lnTo>
                    <a:pt x="49923" y="387375"/>
                  </a:lnTo>
                  <a:lnTo>
                    <a:pt x="46697" y="388467"/>
                  </a:lnTo>
                  <a:lnTo>
                    <a:pt x="44157" y="393839"/>
                  </a:lnTo>
                  <a:lnTo>
                    <a:pt x="45250" y="397027"/>
                  </a:lnTo>
                  <a:lnTo>
                    <a:pt x="75526" y="411670"/>
                  </a:lnTo>
                  <a:lnTo>
                    <a:pt x="50749" y="414921"/>
                  </a:lnTo>
                  <a:lnTo>
                    <a:pt x="5765" y="393192"/>
                  </a:lnTo>
                  <a:lnTo>
                    <a:pt x="2552" y="394309"/>
                  </a:lnTo>
                  <a:lnTo>
                    <a:pt x="0" y="399643"/>
                  </a:lnTo>
                  <a:lnTo>
                    <a:pt x="1130" y="402844"/>
                  </a:lnTo>
                  <a:lnTo>
                    <a:pt x="31356" y="417474"/>
                  </a:lnTo>
                  <a:lnTo>
                    <a:pt x="4838" y="420954"/>
                  </a:lnTo>
                  <a:lnTo>
                    <a:pt x="723" y="426339"/>
                  </a:lnTo>
                  <a:lnTo>
                    <a:pt x="2260" y="438086"/>
                  </a:lnTo>
                  <a:lnTo>
                    <a:pt x="7645" y="442201"/>
                  </a:lnTo>
                  <a:lnTo>
                    <a:pt x="27851" y="439547"/>
                  </a:lnTo>
                  <a:lnTo>
                    <a:pt x="10414" y="454583"/>
                  </a:lnTo>
                  <a:lnTo>
                    <a:pt x="9867" y="462153"/>
                  </a:lnTo>
                  <a:lnTo>
                    <a:pt x="14617" y="463981"/>
                  </a:lnTo>
                  <a:lnTo>
                    <a:pt x="17411" y="462699"/>
                  </a:lnTo>
                  <a:lnTo>
                    <a:pt x="47231" y="437007"/>
                  </a:lnTo>
                  <a:lnTo>
                    <a:pt x="71996" y="433755"/>
                  </a:lnTo>
                  <a:lnTo>
                    <a:pt x="54571" y="448792"/>
                  </a:lnTo>
                  <a:lnTo>
                    <a:pt x="54000" y="456336"/>
                  </a:lnTo>
                  <a:lnTo>
                    <a:pt x="58775" y="458165"/>
                  </a:lnTo>
                  <a:lnTo>
                    <a:pt x="61569" y="456907"/>
                  </a:lnTo>
                  <a:lnTo>
                    <a:pt x="91351" y="431215"/>
                  </a:lnTo>
                  <a:lnTo>
                    <a:pt x="118922" y="427596"/>
                  </a:lnTo>
                  <a:lnTo>
                    <a:pt x="101523" y="442582"/>
                  </a:lnTo>
                  <a:lnTo>
                    <a:pt x="100977" y="450176"/>
                  </a:lnTo>
                  <a:lnTo>
                    <a:pt x="105727" y="451980"/>
                  </a:lnTo>
                  <a:lnTo>
                    <a:pt x="108546" y="450723"/>
                  </a:lnTo>
                  <a:lnTo>
                    <a:pt x="138303" y="425043"/>
                  </a:lnTo>
                  <a:lnTo>
                    <a:pt x="193929" y="417728"/>
                  </a:lnTo>
                  <a:lnTo>
                    <a:pt x="164490" y="456069"/>
                  </a:lnTo>
                  <a:lnTo>
                    <a:pt x="116624" y="472757"/>
                  </a:lnTo>
                  <a:lnTo>
                    <a:pt x="115150" y="475818"/>
                  </a:lnTo>
                  <a:lnTo>
                    <a:pt x="116141" y="478612"/>
                  </a:lnTo>
                  <a:lnTo>
                    <a:pt x="121894" y="482142"/>
                  </a:lnTo>
                  <a:lnTo>
                    <a:pt x="122961" y="481888"/>
                  </a:lnTo>
                  <a:lnTo>
                    <a:pt x="152590" y="471576"/>
                  </a:lnTo>
                  <a:lnTo>
                    <a:pt x="135661" y="493636"/>
                  </a:lnTo>
                  <a:lnTo>
                    <a:pt x="87795" y="510324"/>
                  </a:lnTo>
                  <a:lnTo>
                    <a:pt x="86334" y="513410"/>
                  </a:lnTo>
                  <a:lnTo>
                    <a:pt x="88138" y="518629"/>
                  </a:lnTo>
                  <a:lnTo>
                    <a:pt x="90589" y="520077"/>
                  </a:lnTo>
                  <a:lnTo>
                    <a:pt x="93065" y="519734"/>
                  </a:lnTo>
                  <a:lnTo>
                    <a:pt x="94107" y="519480"/>
                  </a:lnTo>
                  <a:lnTo>
                    <a:pt x="123723" y="509168"/>
                  </a:lnTo>
                  <a:lnTo>
                    <a:pt x="108483" y="529031"/>
                  </a:lnTo>
                  <a:lnTo>
                    <a:pt x="60680" y="545680"/>
                  </a:lnTo>
                  <a:lnTo>
                    <a:pt x="59220" y="548728"/>
                  </a:lnTo>
                  <a:lnTo>
                    <a:pt x="60172" y="551535"/>
                  </a:lnTo>
                  <a:lnTo>
                    <a:pt x="65925" y="555091"/>
                  </a:lnTo>
                  <a:lnTo>
                    <a:pt x="67017" y="554812"/>
                  </a:lnTo>
                  <a:lnTo>
                    <a:pt x="96596" y="544512"/>
                  </a:lnTo>
                  <a:lnTo>
                    <a:pt x="78435" y="568172"/>
                  </a:lnTo>
                  <a:lnTo>
                    <a:pt x="79324" y="574903"/>
                  </a:lnTo>
                  <a:lnTo>
                    <a:pt x="86372" y="580313"/>
                  </a:lnTo>
                  <a:lnTo>
                    <a:pt x="89230" y="581012"/>
                  </a:lnTo>
                  <a:lnTo>
                    <a:pt x="91960" y="580644"/>
                  </a:lnTo>
                  <a:lnTo>
                    <a:pt x="94653" y="580301"/>
                  </a:lnTo>
                  <a:lnTo>
                    <a:pt x="97231" y="578891"/>
                  </a:lnTo>
                  <a:lnTo>
                    <a:pt x="109016" y="563537"/>
                  </a:lnTo>
                  <a:lnTo>
                    <a:pt x="107162" y="588746"/>
                  </a:lnTo>
                  <a:lnTo>
                    <a:pt x="109372" y="591324"/>
                  </a:lnTo>
                  <a:lnTo>
                    <a:pt x="112318" y="591540"/>
                  </a:lnTo>
                  <a:lnTo>
                    <a:pt x="113436" y="591502"/>
                  </a:lnTo>
                  <a:lnTo>
                    <a:pt x="115900" y="591185"/>
                  </a:lnTo>
                  <a:lnTo>
                    <a:pt x="117881" y="589165"/>
                  </a:lnTo>
                  <a:lnTo>
                    <a:pt x="120904" y="548043"/>
                  </a:lnTo>
                  <a:lnTo>
                    <a:pt x="136144" y="528193"/>
                  </a:lnTo>
                  <a:lnTo>
                    <a:pt x="134277" y="553415"/>
                  </a:lnTo>
                  <a:lnTo>
                    <a:pt x="136486" y="555993"/>
                  </a:lnTo>
                  <a:lnTo>
                    <a:pt x="139458" y="556209"/>
                  </a:lnTo>
                  <a:lnTo>
                    <a:pt x="140550" y="556171"/>
                  </a:lnTo>
                  <a:lnTo>
                    <a:pt x="143002" y="555853"/>
                  </a:lnTo>
                  <a:lnTo>
                    <a:pt x="144995" y="553834"/>
                  </a:lnTo>
                  <a:lnTo>
                    <a:pt x="148043" y="512686"/>
                  </a:lnTo>
                  <a:lnTo>
                    <a:pt x="164973" y="490639"/>
                  </a:lnTo>
                  <a:lnTo>
                    <a:pt x="163106" y="515861"/>
                  </a:lnTo>
                  <a:lnTo>
                    <a:pt x="165341" y="518414"/>
                  </a:lnTo>
                  <a:lnTo>
                    <a:pt x="168287" y="518629"/>
                  </a:lnTo>
                  <a:lnTo>
                    <a:pt x="169379" y="518617"/>
                  </a:lnTo>
                  <a:lnTo>
                    <a:pt x="171856" y="518274"/>
                  </a:lnTo>
                  <a:lnTo>
                    <a:pt x="173824" y="516255"/>
                  </a:lnTo>
                  <a:lnTo>
                    <a:pt x="176872" y="475132"/>
                  </a:lnTo>
                  <a:lnTo>
                    <a:pt x="210400" y="431457"/>
                  </a:lnTo>
                  <a:lnTo>
                    <a:pt x="216687" y="479323"/>
                  </a:lnTo>
                  <a:lnTo>
                    <a:pt x="195338" y="523519"/>
                  </a:lnTo>
                  <a:lnTo>
                    <a:pt x="196469" y="526745"/>
                  </a:lnTo>
                  <a:lnTo>
                    <a:pt x="199123" y="528027"/>
                  </a:lnTo>
                  <a:lnTo>
                    <a:pt x="202145" y="528510"/>
                  </a:lnTo>
                  <a:lnTo>
                    <a:pt x="206260" y="525538"/>
                  </a:lnTo>
                  <a:lnTo>
                    <a:pt x="219227" y="498678"/>
                  </a:lnTo>
                  <a:lnTo>
                    <a:pt x="222872" y="526300"/>
                  </a:lnTo>
                  <a:lnTo>
                    <a:pt x="201498" y="570496"/>
                  </a:lnTo>
                  <a:lnTo>
                    <a:pt x="202628" y="573697"/>
                  </a:lnTo>
                  <a:lnTo>
                    <a:pt x="205308" y="574979"/>
                  </a:lnTo>
                  <a:lnTo>
                    <a:pt x="208330" y="575487"/>
                  </a:lnTo>
                  <a:lnTo>
                    <a:pt x="212445" y="572490"/>
                  </a:lnTo>
                  <a:lnTo>
                    <a:pt x="225425" y="545642"/>
                  </a:lnTo>
                  <a:lnTo>
                    <a:pt x="228688" y="570433"/>
                  </a:lnTo>
                  <a:lnTo>
                    <a:pt x="207302" y="614654"/>
                  </a:lnTo>
                  <a:lnTo>
                    <a:pt x="208432" y="617855"/>
                  </a:lnTo>
                  <a:lnTo>
                    <a:pt x="211112" y="619137"/>
                  </a:lnTo>
                  <a:lnTo>
                    <a:pt x="214134" y="619620"/>
                  </a:lnTo>
                  <a:lnTo>
                    <a:pt x="218249" y="616648"/>
                  </a:lnTo>
                  <a:lnTo>
                    <a:pt x="231241" y="589800"/>
                  </a:lnTo>
                  <a:lnTo>
                    <a:pt x="235000" y="618312"/>
                  </a:lnTo>
                  <a:lnTo>
                    <a:pt x="240372" y="622427"/>
                  </a:lnTo>
                  <a:lnTo>
                    <a:pt x="246253" y="621652"/>
                  </a:lnTo>
                  <a:lnTo>
                    <a:pt x="252120" y="620877"/>
                  </a:lnTo>
                  <a:lnTo>
                    <a:pt x="256247" y="615505"/>
                  </a:lnTo>
                  <a:lnTo>
                    <a:pt x="253136" y="591947"/>
                  </a:lnTo>
                  <a:lnTo>
                    <a:pt x="268732" y="610006"/>
                  </a:lnTo>
                  <a:lnTo>
                    <a:pt x="273481" y="611835"/>
                  </a:lnTo>
                  <a:lnTo>
                    <a:pt x="276301" y="610577"/>
                  </a:lnTo>
                  <a:lnTo>
                    <a:pt x="276847" y="603008"/>
                  </a:lnTo>
                  <a:lnTo>
                    <a:pt x="250596" y="572604"/>
                  </a:lnTo>
                  <a:lnTo>
                    <a:pt x="247332" y="547827"/>
                  </a:lnTo>
                  <a:lnTo>
                    <a:pt x="262915" y="565873"/>
                  </a:lnTo>
                  <a:lnTo>
                    <a:pt x="267690" y="567677"/>
                  </a:lnTo>
                  <a:lnTo>
                    <a:pt x="270484" y="566394"/>
                  </a:lnTo>
                  <a:lnTo>
                    <a:pt x="271030" y="558850"/>
                  </a:lnTo>
                  <a:lnTo>
                    <a:pt x="244779" y="528447"/>
                  </a:lnTo>
                  <a:lnTo>
                    <a:pt x="241147" y="500849"/>
                  </a:lnTo>
                  <a:lnTo>
                    <a:pt x="256730" y="518896"/>
                  </a:lnTo>
                  <a:lnTo>
                    <a:pt x="261480" y="520700"/>
                  </a:lnTo>
                  <a:lnTo>
                    <a:pt x="264299" y="519442"/>
                  </a:lnTo>
                  <a:lnTo>
                    <a:pt x="264858" y="511911"/>
                  </a:lnTo>
                  <a:lnTo>
                    <a:pt x="238594" y="481482"/>
                  </a:lnTo>
                  <a:lnTo>
                    <a:pt x="231622" y="428332"/>
                  </a:lnTo>
                  <a:lnTo>
                    <a:pt x="271157" y="458685"/>
                  </a:lnTo>
                  <a:lnTo>
                    <a:pt x="286753" y="503428"/>
                  </a:lnTo>
                  <a:lnTo>
                    <a:pt x="289204" y="504875"/>
                  </a:lnTo>
                  <a:lnTo>
                    <a:pt x="291680" y="504558"/>
                  </a:lnTo>
                  <a:lnTo>
                    <a:pt x="295516" y="503326"/>
                  </a:lnTo>
                  <a:lnTo>
                    <a:pt x="296989" y="500265"/>
                  </a:lnTo>
                  <a:lnTo>
                    <a:pt x="286651" y="470585"/>
                  </a:lnTo>
                  <a:lnTo>
                    <a:pt x="308724" y="487514"/>
                  </a:lnTo>
                  <a:lnTo>
                    <a:pt x="324332" y="532282"/>
                  </a:lnTo>
                  <a:lnTo>
                    <a:pt x="326783" y="533704"/>
                  </a:lnTo>
                  <a:lnTo>
                    <a:pt x="329260" y="533387"/>
                  </a:lnTo>
                  <a:lnTo>
                    <a:pt x="330301" y="533133"/>
                  </a:lnTo>
                  <a:lnTo>
                    <a:pt x="333095" y="532155"/>
                  </a:lnTo>
                  <a:lnTo>
                    <a:pt x="334568" y="529094"/>
                  </a:lnTo>
                  <a:lnTo>
                    <a:pt x="324218" y="499402"/>
                  </a:lnTo>
                  <a:lnTo>
                    <a:pt x="344081" y="514629"/>
                  </a:lnTo>
                  <a:lnTo>
                    <a:pt x="358813" y="556945"/>
                  </a:lnTo>
                  <a:lnTo>
                    <a:pt x="364566" y="560501"/>
                  </a:lnTo>
                  <a:lnTo>
                    <a:pt x="365633" y="560247"/>
                  </a:lnTo>
                  <a:lnTo>
                    <a:pt x="368427" y="559257"/>
                  </a:lnTo>
                  <a:lnTo>
                    <a:pt x="369900" y="556209"/>
                  </a:lnTo>
                  <a:lnTo>
                    <a:pt x="359549" y="526503"/>
                  </a:lnTo>
                  <a:lnTo>
                    <a:pt x="378764" y="541235"/>
                  </a:lnTo>
                  <a:lnTo>
                    <a:pt x="381609" y="541909"/>
                  </a:lnTo>
                  <a:lnTo>
                    <a:pt x="384327" y="541540"/>
                  </a:lnTo>
                  <a:lnTo>
                    <a:pt x="387057" y="541197"/>
                  </a:lnTo>
                  <a:lnTo>
                    <a:pt x="389636" y="539813"/>
                  </a:lnTo>
                  <a:lnTo>
                    <a:pt x="395046" y="532765"/>
                  </a:lnTo>
                  <a:lnTo>
                    <a:pt x="394157" y="526034"/>
                  </a:lnTo>
                  <a:lnTo>
                    <a:pt x="374827" y="511213"/>
                  </a:lnTo>
                  <a:lnTo>
                    <a:pt x="399935" y="513054"/>
                  </a:lnTo>
                  <a:lnTo>
                    <a:pt x="401027" y="513041"/>
                  </a:lnTo>
                  <a:lnTo>
                    <a:pt x="403479" y="512699"/>
                  </a:lnTo>
                  <a:lnTo>
                    <a:pt x="405472" y="510679"/>
                  </a:lnTo>
                  <a:lnTo>
                    <a:pt x="405879" y="505142"/>
                  </a:lnTo>
                  <a:lnTo>
                    <a:pt x="403656" y="502577"/>
                  </a:lnTo>
                  <a:lnTo>
                    <a:pt x="359232" y="499249"/>
                  </a:lnTo>
                  <a:lnTo>
                    <a:pt x="339445" y="484073"/>
                  </a:lnTo>
                  <a:lnTo>
                    <a:pt x="364604" y="485940"/>
                  </a:lnTo>
                  <a:lnTo>
                    <a:pt x="365696" y="485902"/>
                  </a:lnTo>
                  <a:lnTo>
                    <a:pt x="368147" y="485584"/>
                  </a:lnTo>
                  <a:lnTo>
                    <a:pt x="370166" y="483565"/>
                  </a:lnTo>
                  <a:lnTo>
                    <a:pt x="370547" y="478028"/>
                  </a:lnTo>
                  <a:lnTo>
                    <a:pt x="368325" y="475449"/>
                  </a:lnTo>
                  <a:lnTo>
                    <a:pt x="323964" y="472186"/>
                  </a:lnTo>
                  <a:lnTo>
                    <a:pt x="301891" y="455256"/>
                  </a:lnTo>
                  <a:lnTo>
                    <a:pt x="327025" y="457111"/>
                  </a:lnTo>
                  <a:lnTo>
                    <a:pt x="328117" y="457073"/>
                  </a:lnTo>
                  <a:lnTo>
                    <a:pt x="330568" y="456730"/>
                  </a:lnTo>
                  <a:lnTo>
                    <a:pt x="332587" y="454710"/>
                  </a:lnTo>
                  <a:lnTo>
                    <a:pt x="332968" y="449199"/>
                  </a:lnTo>
                  <a:lnTo>
                    <a:pt x="330746" y="446620"/>
                  </a:lnTo>
                  <a:lnTo>
                    <a:pt x="286372" y="443331"/>
                  </a:lnTo>
                  <a:lnTo>
                    <a:pt x="244360" y="411073"/>
                  </a:lnTo>
                  <a:lnTo>
                    <a:pt x="294868" y="404444"/>
                  </a:lnTo>
                  <a:lnTo>
                    <a:pt x="334987" y="423799"/>
                  </a:lnTo>
                  <a:lnTo>
                    <a:pt x="338010" y="424307"/>
                  </a:lnTo>
                  <a:lnTo>
                    <a:pt x="342125" y="421309"/>
                  </a:lnTo>
                  <a:lnTo>
                    <a:pt x="343433" y="418642"/>
                  </a:lnTo>
                  <a:lnTo>
                    <a:pt x="342315" y="415455"/>
                  </a:lnTo>
                  <a:lnTo>
                    <a:pt x="314248" y="401891"/>
                  </a:lnTo>
                  <a:lnTo>
                    <a:pt x="341884" y="398259"/>
                  </a:lnTo>
                  <a:lnTo>
                    <a:pt x="381965" y="417614"/>
                  </a:lnTo>
                  <a:lnTo>
                    <a:pt x="384987" y="418122"/>
                  </a:lnTo>
                  <a:lnTo>
                    <a:pt x="389102" y="415150"/>
                  </a:lnTo>
                  <a:lnTo>
                    <a:pt x="390385" y="412457"/>
                  </a:lnTo>
                  <a:lnTo>
                    <a:pt x="389293" y="409270"/>
                  </a:lnTo>
                  <a:lnTo>
                    <a:pt x="361238" y="395719"/>
                  </a:lnTo>
                  <a:lnTo>
                    <a:pt x="385991" y="392455"/>
                  </a:lnTo>
                  <a:lnTo>
                    <a:pt x="426123" y="411822"/>
                  </a:lnTo>
                  <a:lnTo>
                    <a:pt x="429145" y="412305"/>
                  </a:lnTo>
                  <a:lnTo>
                    <a:pt x="433260" y="409333"/>
                  </a:lnTo>
                  <a:lnTo>
                    <a:pt x="434568" y="406654"/>
                  </a:lnTo>
                  <a:lnTo>
                    <a:pt x="433451" y="403453"/>
                  </a:lnTo>
                  <a:lnTo>
                    <a:pt x="405384" y="389902"/>
                  </a:lnTo>
                  <a:lnTo>
                    <a:pt x="425348" y="387273"/>
                  </a:lnTo>
                  <a:lnTo>
                    <a:pt x="431215" y="386473"/>
                  </a:lnTo>
                  <a:lnTo>
                    <a:pt x="435343" y="381114"/>
                  </a:lnTo>
                  <a:close/>
                </a:path>
                <a:path w="1437639" h="622935">
                  <a:moveTo>
                    <a:pt x="1437614" y="86868"/>
                  </a:moveTo>
                  <a:lnTo>
                    <a:pt x="1436928" y="81610"/>
                  </a:lnTo>
                  <a:lnTo>
                    <a:pt x="1434503" y="79768"/>
                  </a:lnTo>
                  <a:lnTo>
                    <a:pt x="1351178" y="90741"/>
                  </a:lnTo>
                  <a:lnTo>
                    <a:pt x="1365199" y="72466"/>
                  </a:lnTo>
                  <a:lnTo>
                    <a:pt x="1383741" y="66001"/>
                  </a:lnTo>
                  <a:lnTo>
                    <a:pt x="1385239" y="62941"/>
                  </a:lnTo>
                  <a:lnTo>
                    <a:pt x="1382153" y="61468"/>
                  </a:lnTo>
                  <a:lnTo>
                    <a:pt x="1370520" y="65532"/>
                  </a:lnTo>
                  <a:lnTo>
                    <a:pt x="1378127" y="55626"/>
                  </a:lnTo>
                  <a:lnTo>
                    <a:pt x="1396657" y="49174"/>
                  </a:lnTo>
                  <a:lnTo>
                    <a:pt x="1398155" y="46126"/>
                  </a:lnTo>
                  <a:lnTo>
                    <a:pt x="1395095" y="44627"/>
                  </a:lnTo>
                  <a:lnTo>
                    <a:pt x="1383449" y="48691"/>
                  </a:lnTo>
                  <a:lnTo>
                    <a:pt x="1390281" y="39789"/>
                  </a:lnTo>
                  <a:lnTo>
                    <a:pt x="1408811" y="33337"/>
                  </a:lnTo>
                  <a:lnTo>
                    <a:pt x="1410284" y="30276"/>
                  </a:lnTo>
                  <a:lnTo>
                    <a:pt x="1407223" y="28803"/>
                  </a:lnTo>
                  <a:lnTo>
                    <a:pt x="1395603" y="32867"/>
                  </a:lnTo>
                  <a:lnTo>
                    <a:pt x="1400251" y="26809"/>
                  </a:lnTo>
                  <a:lnTo>
                    <a:pt x="1399362" y="20078"/>
                  </a:lnTo>
                  <a:lnTo>
                    <a:pt x="1392643" y="20967"/>
                  </a:lnTo>
                  <a:lnTo>
                    <a:pt x="1388262" y="26670"/>
                  </a:lnTo>
                  <a:lnTo>
                    <a:pt x="1389138" y="14922"/>
                  </a:lnTo>
                  <a:lnTo>
                    <a:pt x="1386890" y="12357"/>
                  </a:lnTo>
                  <a:lnTo>
                    <a:pt x="1384350" y="14566"/>
                  </a:lnTo>
                  <a:lnTo>
                    <a:pt x="1382928" y="33616"/>
                  </a:lnTo>
                  <a:lnTo>
                    <a:pt x="1376121" y="42481"/>
                  </a:lnTo>
                  <a:lnTo>
                    <a:pt x="1376997" y="30746"/>
                  </a:lnTo>
                  <a:lnTo>
                    <a:pt x="1374775" y="28181"/>
                  </a:lnTo>
                  <a:lnTo>
                    <a:pt x="1372209" y="30391"/>
                  </a:lnTo>
                  <a:lnTo>
                    <a:pt x="1370787" y="49428"/>
                  </a:lnTo>
                  <a:lnTo>
                    <a:pt x="1363179" y="59334"/>
                  </a:lnTo>
                  <a:lnTo>
                    <a:pt x="1364056" y="47586"/>
                  </a:lnTo>
                  <a:lnTo>
                    <a:pt x="1361846" y="45021"/>
                  </a:lnTo>
                  <a:lnTo>
                    <a:pt x="1359281" y="47231"/>
                  </a:lnTo>
                  <a:lnTo>
                    <a:pt x="1357858" y="66268"/>
                  </a:lnTo>
                  <a:lnTo>
                    <a:pt x="1343317" y="85217"/>
                  </a:lnTo>
                  <a:lnTo>
                    <a:pt x="1340294" y="62357"/>
                  </a:lnTo>
                  <a:lnTo>
                    <a:pt x="1349159" y="44005"/>
                  </a:lnTo>
                  <a:lnTo>
                    <a:pt x="1348028" y="40805"/>
                  </a:lnTo>
                  <a:lnTo>
                    <a:pt x="1344828" y="41935"/>
                  </a:lnTo>
                  <a:lnTo>
                    <a:pt x="1339151" y="53682"/>
                  </a:lnTo>
                  <a:lnTo>
                    <a:pt x="1337525" y="41275"/>
                  </a:lnTo>
                  <a:lnTo>
                    <a:pt x="1346403" y="22974"/>
                  </a:lnTo>
                  <a:lnTo>
                    <a:pt x="1345272" y="19773"/>
                  </a:lnTo>
                  <a:lnTo>
                    <a:pt x="1342047" y="20878"/>
                  </a:lnTo>
                  <a:lnTo>
                    <a:pt x="1336395" y="32626"/>
                  </a:lnTo>
                  <a:lnTo>
                    <a:pt x="1334935" y="21513"/>
                  </a:lnTo>
                  <a:lnTo>
                    <a:pt x="1343799" y="3200"/>
                  </a:lnTo>
                  <a:lnTo>
                    <a:pt x="1342669" y="0"/>
                  </a:lnTo>
                  <a:lnTo>
                    <a:pt x="1339456" y="1130"/>
                  </a:lnTo>
                  <a:lnTo>
                    <a:pt x="1333804" y="12852"/>
                  </a:lnTo>
                  <a:lnTo>
                    <a:pt x="1332395" y="2120"/>
                  </a:lnTo>
                  <a:lnTo>
                    <a:pt x="1330007" y="266"/>
                  </a:lnTo>
                  <a:lnTo>
                    <a:pt x="1324724" y="952"/>
                  </a:lnTo>
                  <a:lnTo>
                    <a:pt x="1322870" y="3378"/>
                  </a:lnTo>
                  <a:lnTo>
                    <a:pt x="1324051" y="12446"/>
                  </a:lnTo>
                  <a:lnTo>
                    <a:pt x="1316875" y="4076"/>
                  </a:lnTo>
                  <a:lnTo>
                    <a:pt x="1313472" y="3835"/>
                  </a:lnTo>
                  <a:lnTo>
                    <a:pt x="1313230" y="7239"/>
                  </a:lnTo>
                  <a:lnTo>
                    <a:pt x="1325194" y="21132"/>
                  </a:lnTo>
                  <a:lnTo>
                    <a:pt x="1326642" y="32194"/>
                  </a:lnTo>
                  <a:lnTo>
                    <a:pt x="1319479" y="23876"/>
                  </a:lnTo>
                  <a:lnTo>
                    <a:pt x="1316075" y="23609"/>
                  </a:lnTo>
                  <a:lnTo>
                    <a:pt x="1315834" y="26987"/>
                  </a:lnTo>
                  <a:lnTo>
                    <a:pt x="1327785" y="40881"/>
                  </a:lnTo>
                  <a:lnTo>
                    <a:pt x="1329410" y="53263"/>
                  </a:lnTo>
                  <a:lnTo>
                    <a:pt x="1322209" y="44907"/>
                  </a:lnTo>
                  <a:lnTo>
                    <a:pt x="1318844" y="44640"/>
                  </a:lnTo>
                  <a:lnTo>
                    <a:pt x="1318577" y="48044"/>
                  </a:lnTo>
                  <a:lnTo>
                    <a:pt x="1330553" y="61925"/>
                  </a:lnTo>
                  <a:lnTo>
                    <a:pt x="1333779" y="86296"/>
                  </a:lnTo>
                  <a:lnTo>
                    <a:pt x="1316037" y="72694"/>
                  </a:lnTo>
                  <a:lnTo>
                    <a:pt x="1309166" y="52933"/>
                  </a:lnTo>
                  <a:lnTo>
                    <a:pt x="1306080" y="51435"/>
                  </a:lnTo>
                  <a:lnTo>
                    <a:pt x="1304607" y="54495"/>
                  </a:lnTo>
                  <a:lnTo>
                    <a:pt x="1309090" y="67360"/>
                  </a:lnTo>
                  <a:lnTo>
                    <a:pt x="1299222" y="59778"/>
                  </a:lnTo>
                  <a:lnTo>
                    <a:pt x="1292326" y="40017"/>
                  </a:lnTo>
                  <a:lnTo>
                    <a:pt x="1289265" y="38519"/>
                  </a:lnTo>
                  <a:lnTo>
                    <a:pt x="1287792" y="41579"/>
                  </a:lnTo>
                  <a:lnTo>
                    <a:pt x="1292250" y="54432"/>
                  </a:lnTo>
                  <a:lnTo>
                    <a:pt x="1283360" y="47599"/>
                  </a:lnTo>
                  <a:lnTo>
                    <a:pt x="1276477" y="27863"/>
                  </a:lnTo>
                  <a:lnTo>
                    <a:pt x="1273441" y="26390"/>
                  </a:lnTo>
                  <a:lnTo>
                    <a:pt x="1271943" y="29425"/>
                  </a:lnTo>
                  <a:lnTo>
                    <a:pt x="1276413" y="42265"/>
                  </a:lnTo>
                  <a:lnTo>
                    <a:pt x="1269428" y="36893"/>
                  </a:lnTo>
                  <a:lnTo>
                    <a:pt x="1262697" y="37782"/>
                  </a:lnTo>
                  <a:lnTo>
                    <a:pt x="1263586" y="44513"/>
                  </a:lnTo>
                  <a:lnTo>
                    <a:pt x="1327797" y="93802"/>
                  </a:lnTo>
                  <a:lnTo>
                    <a:pt x="1244739" y="104724"/>
                  </a:lnTo>
                  <a:lnTo>
                    <a:pt x="1242885" y="107149"/>
                  </a:lnTo>
                  <a:lnTo>
                    <a:pt x="1243571" y="112407"/>
                  </a:lnTo>
                  <a:lnTo>
                    <a:pt x="1245997" y="114261"/>
                  </a:lnTo>
                  <a:lnTo>
                    <a:pt x="1329436" y="103289"/>
                  </a:lnTo>
                  <a:lnTo>
                    <a:pt x="1279309" y="168592"/>
                  </a:lnTo>
                  <a:lnTo>
                    <a:pt x="1280198" y="175323"/>
                  </a:lnTo>
                  <a:lnTo>
                    <a:pt x="1283754" y="176276"/>
                  </a:lnTo>
                  <a:lnTo>
                    <a:pt x="1286941" y="174434"/>
                  </a:lnTo>
                  <a:lnTo>
                    <a:pt x="1336814" y="109448"/>
                  </a:lnTo>
                  <a:lnTo>
                    <a:pt x="1347851" y="193141"/>
                  </a:lnTo>
                  <a:lnTo>
                    <a:pt x="1350251" y="194995"/>
                  </a:lnTo>
                  <a:lnTo>
                    <a:pt x="1352892" y="194652"/>
                  </a:lnTo>
                  <a:lnTo>
                    <a:pt x="1355509" y="194310"/>
                  </a:lnTo>
                  <a:lnTo>
                    <a:pt x="1357363" y="191884"/>
                  </a:lnTo>
                  <a:lnTo>
                    <a:pt x="1346327" y="108038"/>
                  </a:lnTo>
                  <a:lnTo>
                    <a:pt x="1411211" y="157822"/>
                  </a:lnTo>
                  <a:lnTo>
                    <a:pt x="1414741" y="158750"/>
                  </a:lnTo>
                  <a:lnTo>
                    <a:pt x="1417929" y="156933"/>
                  </a:lnTo>
                  <a:lnTo>
                    <a:pt x="1417053" y="150177"/>
                  </a:lnTo>
                  <a:lnTo>
                    <a:pt x="1352054" y="100304"/>
                  </a:lnTo>
                  <a:lnTo>
                    <a:pt x="1433118" y="89636"/>
                  </a:lnTo>
                  <a:lnTo>
                    <a:pt x="1435760" y="89293"/>
                  </a:lnTo>
                  <a:lnTo>
                    <a:pt x="1437614" y="868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58304" y="256755"/>
              <a:ext cx="2297430" cy="1129665"/>
            </a:xfrm>
            <a:custGeom>
              <a:avLst/>
              <a:gdLst/>
              <a:ahLst/>
              <a:cxnLst/>
              <a:rect l="l" t="t" r="r" b="b"/>
              <a:pathLst>
                <a:path w="2297430" h="1129665">
                  <a:moveTo>
                    <a:pt x="194703" y="86868"/>
                  </a:moveTo>
                  <a:lnTo>
                    <a:pt x="194005" y="81610"/>
                  </a:lnTo>
                  <a:lnTo>
                    <a:pt x="191617" y="79768"/>
                  </a:lnTo>
                  <a:lnTo>
                    <a:pt x="108305" y="90741"/>
                  </a:lnTo>
                  <a:lnTo>
                    <a:pt x="122326" y="72466"/>
                  </a:lnTo>
                  <a:lnTo>
                    <a:pt x="140855" y="65989"/>
                  </a:lnTo>
                  <a:lnTo>
                    <a:pt x="142354" y="62928"/>
                  </a:lnTo>
                  <a:lnTo>
                    <a:pt x="139268" y="61468"/>
                  </a:lnTo>
                  <a:lnTo>
                    <a:pt x="127647" y="65532"/>
                  </a:lnTo>
                  <a:lnTo>
                    <a:pt x="135242" y="55638"/>
                  </a:lnTo>
                  <a:lnTo>
                    <a:pt x="153784" y="49136"/>
                  </a:lnTo>
                  <a:lnTo>
                    <a:pt x="155257" y="46113"/>
                  </a:lnTo>
                  <a:lnTo>
                    <a:pt x="152222" y="44615"/>
                  </a:lnTo>
                  <a:lnTo>
                    <a:pt x="140589" y="48679"/>
                  </a:lnTo>
                  <a:lnTo>
                    <a:pt x="147408" y="39789"/>
                  </a:lnTo>
                  <a:lnTo>
                    <a:pt x="165938" y="33337"/>
                  </a:lnTo>
                  <a:lnTo>
                    <a:pt x="167411" y="30276"/>
                  </a:lnTo>
                  <a:lnTo>
                    <a:pt x="164350" y="28803"/>
                  </a:lnTo>
                  <a:lnTo>
                    <a:pt x="152730" y="32854"/>
                  </a:lnTo>
                  <a:lnTo>
                    <a:pt x="157378" y="26809"/>
                  </a:lnTo>
                  <a:lnTo>
                    <a:pt x="156489" y="20078"/>
                  </a:lnTo>
                  <a:lnTo>
                    <a:pt x="149733" y="20967"/>
                  </a:lnTo>
                  <a:lnTo>
                    <a:pt x="145389" y="26619"/>
                  </a:lnTo>
                  <a:lnTo>
                    <a:pt x="146265" y="14935"/>
                  </a:lnTo>
                  <a:lnTo>
                    <a:pt x="144018" y="12357"/>
                  </a:lnTo>
                  <a:lnTo>
                    <a:pt x="141452" y="14566"/>
                  </a:lnTo>
                  <a:lnTo>
                    <a:pt x="140030" y="33604"/>
                  </a:lnTo>
                  <a:lnTo>
                    <a:pt x="133235" y="42456"/>
                  </a:lnTo>
                  <a:lnTo>
                    <a:pt x="134112" y="30734"/>
                  </a:lnTo>
                  <a:lnTo>
                    <a:pt x="131889" y="28168"/>
                  </a:lnTo>
                  <a:lnTo>
                    <a:pt x="129324" y="30378"/>
                  </a:lnTo>
                  <a:lnTo>
                    <a:pt x="127914" y="49403"/>
                  </a:lnTo>
                  <a:lnTo>
                    <a:pt x="120319" y="59296"/>
                  </a:lnTo>
                  <a:lnTo>
                    <a:pt x="121196" y="47599"/>
                  </a:lnTo>
                  <a:lnTo>
                    <a:pt x="118973" y="45021"/>
                  </a:lnTo>
                  <a:lnTo>
                    <a:pt x="116408" y="47231"/>
                  </a:lnTo>
                  <a:lnTo>
                    <a:pt x="114985" y="66230"/>
                  </a:lnTo>
                  <a:lnTo>
                    <a:pt x="100444" y="85191"/>
                  </a:lnTo>
                  <a:lnTo>
                    <a:pt x="97421" y="62318"/>
                  </a:lnTo>
                  <a:lnTo>
                    <a:pt x="106273" y="44005"/>
                  </a:lnTo>
                  <a:lnTo>
                    <a:pt x="105143" y="40805"/>
                  </a:lnTo>
                  <a:lnTo>
                    <a:pt x="101955" y="41910"/>
                  </a:lnTo>
                  <a:lnTo>
                    <a:pt x="96278" y="53657"/>
                  </a:lnTo>
                  <a:lnTo>
                    <a:pt x="94653" y="41262"/>
                  </a:lnTo>
                  <a:lnTo>
                    <a:pt x="103505" y="22961"/>
                  </a:lnTo>
                  <a:lnTo>
                    <a:pt x="102374" y="19773"/>
                  </a:lnTo>
                  <a:lnTo>
                    <a:pt x="99174" y="20866"/>
                  </a:lnTo>
                  <a:lnTo>
                    <a:pt x="93522" y="32588"/>
                  </a:lnTo>
                  <a:lnTo>
                    <a:pt x="92062" y="21475"/>
                  </a:lnTo>
                  <a:lnTo>
                    <a:pt x="100901" y="3187"/>
                  </a:lnTo>
                  <a:lnTo>
                    <a:pt x="99796" y="0"/>
                  </a:lnTo>
                  <a:lnTo>
                    <a:pt x="96583" y="1117"/>
                  </a:lnTo>
                  <a:lnTo>
                    <a:pt x="90919" y="12814"/>
                  </a:lnTo>
                  <a:lnTo>
                    <a:pt x="89522" y="2108"/>
                  </a:lnTo>
                  <a:lnTo>
                    <a:pt x="87109" y="254"/>
                  </a:lnTo>
                  <a:lnTo>
                    <a:pt x="81851" y="952"/>
                  </a:lnTo>
                  <a:lnTo>
                    <a:pt x="79997" y="3365"/>
                  </a:lnTo>
                  <a:lnTo>
                    <a:pt x="81191" y="12433"/>
                  </a:lnTo>
                  <a:lnTo>
                    <a:pt x="73990" y="4064"/>
                  </a:lnTo>
                  <a:lnTo>
                    <a:pt x="70599" y="3822"/>
                  </a:lnTo>
                  <a:lnTo>
                    <a:pt x="70332" y="7226"/>
                  </a:lnTo>
                  <a:lnTo>
                    <a:pt x="82334" y="21120"/>
                  </a:lnTo>
                  <a:lnTo>
                    <a:pt x="83781" y="32194"/>
                  </a:lnTo>
                  <a:lnTo>
                    <a:pt x="76606" y="23850"/>
                  </a:lnTo>
                  <a:lnTo>
                    <a:pt x="73202" y="23609"/>
                  </a:lnTo>
                  <a:lnTo>
                    <a:pt x="72936" y="26974"/>
                  </a:lnTo>
                  <a:lnTo>
                    <a:pt x="84937" y="40906"/>
                  </a:lnTo>
                  <a:lnTo>
                    <a:pt x="86563" y="53289"/>
                  </a:lnTo>
                  <a:lnTo>
                    <a:pt x="79336" y="44907"/>
                  </a:lnTo>
                  <a:lnTo>
                    <a:pt x="75971" y="44640"/>
                  </a:lnTo>
                  <a:lnTo>
                    <a:pt x="75704" y="48044"/>
                  </a:lnTo>
                  <a:lnTo>
                    <a:pt x="87706" y="61937"/>
                  </a:lnTo>
                  <a:lnTo>
                    <a:pt x="90919" y="86309"/>
                  </a:lnTo>
                  <a:lnTo>
                    <a:pt x="73164" y="72707"/>
                  </a:lnTo>
                  <a:lnTo>
                    <a:pt x="66268" y="52908"/>
                  </a:lnTo>
                  <a:lnTo>
                    <a:pt x="63233" y="51435"/>
                  </a:lnTo>
                  <a:lnTo>
                    <a:pt x="61734" y="54495"/>
                  </a:lnTo>
                  <a:lnTo>
                    <a:pt x="66217" y="67373"/>
                  </a:lnTo>
                  <a:lnTo>
                    <a:pt x="56311" y="59766"/>
                  </a:lnTo>
                  <a:lnTo>
                    <a:pt x="49428" y="39979"/>
                  </a:lnTo>
                  <a:lnTo>
                    <a:pt x="46393" y="38506"/>
                  </a:lnTo>
                  <a:lnTo>
                    <a:pt x="44919" y="41567"/>
                  </a:lnTo>
                  <a:lnTo>
                    <a:pt x="49390" y="54457"/>
                  </a:lnTo>
                  <a:lnTo>
                    <a:pt x="40500" y="47625"/>
                  </a:lnTo>
                  <a:lnTo>
                    <a:pt x="33629" y="27851"/>
                  </a:lnTo>
                  <a:lnTo>
                    <a:pt x="30543" y="26377"/>
                  </a:lnTo>
                  <a:lnTo>
                    <a:pt x="29095" y="29438"/>
                  </a:lnTo>
                  <a:lnTo>
                    <a:pt x="33566" y="42291"/>
                  </a:lnTo>
                  <a:lnTo>
                    <a:pt x="26543" y="36893"/>
                  </a:lnTo>
                  <a:lnTo>
                    <a:pt x="19824" y="37782"/>
                  </a:lnTo>
                  <a:lnTo>
                    <a:pt x="20713" y="44513"/>
                  </a:lnTo>
                  <a:lnTo>
                    <a:pt x="25615" y="48298"/>
                  </a:lnTo>
                  <a:lnTo>
                    <a:pt x="15201" y="47523"/>
                  </a:lnTo>
                  <a:lnTo>
                    <a:pt x="12623" y="49745"/>
                  </a:lnTo>
                  <a:lnTo>
                    <a:pt x="14833" y="52311"/>
                  </a:lnTo>
                  <a:lnTo>
                    <a:pt x="32550" y="53606"/>
                  </a:lnTo>
                  <a:lnTo>
                    <a:pt x="41427" y="60426"/>
                  </a:lnTo>
                  <a:lnTo>
                    <a:pt x="31026" y="59651"/>
                  </a:lnTo>
                  <a:lnTo>
                    <a:pt x="28448" y="61899"/>
                  </a:lnTo>
                  <a:lnTo>
                    <a:pt x="30670" y="64439"/>
                  </a:lnTo>
                  <a:lnTo>
                    <a:pt x="48374" y="65760"/>
                  </a:lnTo>
                  <a:lnTo>
                    <a:pt x="58254" y="73342"/>
                  </a:lnTo>
                  <a:lnTo>
                    <a:pt x="47866" y="72567"/>
                  </a:lnTo>
                  <a:lnTo>
                    <a:pt x="45288" y="74815"/>
                  </a:lnTo>
                  <a:lnTo>
                    <a:pt x="47510" y="77355"/>
                  </a:lnTo>
                  <a:lnTo>
                    <a:pt x="65201" y="78676"/>
                  </a:lnTo>
                  <a:lnTo>
                    <a:pt x="84937" y="93802"/>
                  </a:lnTo>
                  <a:lnTo>
                    <a:pt x="63233" y="96659"/>
                  </a:lnTo>
                  <a:lnTo>
                    <a:pt x="44297" y="87490"/>
                  </a:lnTo>
                  <a:lnTo>
                    <a:pt x="41084" y="88620"/>
                  </a:lnTo>
                  <a:lnTo>
                    <a:pt x="42202" y="91821"/>
                  </a:lnTo>
                  <a:lnTo>
                    <a:pt x="54584" y="97802"/>
                  </a:lnTo>
                  <a:lnTo>
                    <a:pt x="42202" y="99428"/>
                  </a:lnTo>
                  <a:lnTo>
                    <a:pt x="23241" y="90258"/>
                  </a:lnTo>
                  <a:lnTo>
                    <a:pt x="20053" y="91389"/>
                  </a:lnTo>
                  <a:lnTo>
                    <a:pt x="21170" y="94576"/>
                  </a:lnTo>
                  <a:lnTo>
                    <a:pt x="33553" y="100571"/>
                  </a:lnTo>
                  <a:lnTo>
                    <a:pt x="22402" y="102031"/>
                  </a:lnTo>
                  <a:lnTo>
                    <a:pt x="3454" y="92862"/>
                  </a:lnTo>
                  <a:lnTo>
                    <a:pt x="266" y="93992"/>
                  </a:lnTo>
                  <a:lnTo>
                    <a:pt x="1384" y="97193"/>
                  </a:lnTo>
                  <a:lnTo>
                    <a:pt x="13741" y="103162"/>
                  </a:lnTo>
                  <a:lnTo>
                    <a:pt x="1854" y="104724"/>
                  </a:lnTo>
                  <a:lnTo>
                    <a:pt x="0" y="107137"/>
                  </a:lnTo>
                  <a:lnTo>
                    <a:pt x="685" y="112407"/>
                  </a:lnTo>
                  <a:lnTo>
                    <a:pt x="3111" y="114249"/>
                  </a:lnTo>
                  <a:lnTo>
                    <a:pt x="12166" y="113068"/>
                  </a:lnTo>
                  <a:lnTo>
                    <a:pt x="4343" y="119799"/>
                  </a:lnTo>
                  <a:lnTo>
                    <a:pt x="4102" y="123164"/>
                  </a:lnTo>
                  <a:lnTo>
                    <a:pt x="6248" y="124002"/>
                  </a:lnTo>
                  <a:lnTo>
                    <a:pt x="7505" y="123431"/>
                  </a:lnTo>
                  <a:lnTo>
                    <a:pt x="20840" y="111925"/>
                  </a:lnTo>
                  <a:lnTo>
                    <a:pt x="31940" y="110477"/>
                  </a:lnTo>
                  <a:lnTo>
                    <a:pt x="24130" y="117195"/>
                  </a:lnTo>
                  <a:lnTo>
                    <a:pt x="23888" y="120586"/>
                  </a:lnTo>
                  <a:lnTo>
                    <a:pt x="26035" y="121399"/>
                  </a:lnTo>
                  <a:lnTo>
                    <a:pt x="27279" y="120827"/>
                  </a:lnTo>
                  <a:lnTo>
                    <a:pt x="40614" y="109334"/>
                  </a:lnTo>
                  <a:lnTo>
                    <a:pt x="52971" y="107708"/>
                  </a:lnTo>
                  <a:lnTo>
                    <a:pt x="45186" y="114427"/>
                  </a:lnTo>
                  <a:lnTo>
                    <a:pt x="44919" y="117817"/>
                  </a:lnTo>
                  <a:lnTo>
                    <a:pt x="47066" y="118630"/>
                  </a:lnTo>
                  <a:lnTo>
                    <a:pt x="48323" y="118059"/>
                  </a:lnTo>
                  <a:lnTo>
                    <a:pt x="61645" y="106578"/>
                  </a:lnTo>
                  <a:lnTo>
                    <a:pt x="86563" y="103289"/>
                  </a:lnTo>
                  <a:lnTo>
                    <a:pt x="73367" y="120472"/>
                  </a:lnTo>
                  <a:lnTo>
                    <a:pt x="53187" y="127508"/>
                  </a:lnTo>
                  <a:lnTo>
                    <a:pt x="51714" y="130556"/>
                  </a:lnTo>
                  <a:lnTo>
                    <a:pt x="54292" y="132168"/>
                  </a:lnTo>
                  <a:lnTo>
                    <a:pt x="54775" y="132029"/>
                  </a:lnTo>
                  <a:lnTo>
                    <a:pt x="68046" y="127406"/>
                  </a:lnTo>
                  <a:lnTo>
                    <a:pt x="60439" y="137312"/>
                  </a:lnTo>
                  <a:lnTo>
                    <a:pt x="40259" y="144348"/>
                  </a:lnTo>
                  <a:lnTo>
                    <a:pt x="38785" y="147408"/>
                  </a:lnTo>
                  <a:lnTo>
                    <a:pt x="41363" y="148983"/>
                  </a:lnTo>
                  <a:lnTo>
                    <a:pt x="41846" y="148869"/>
                  </a:lnTo>
                  <a:lnTo>
                    <a:pt x="55118" y="144246"/>
                  </a:lnTo>
                  <a:lnTo>
                    <a:pt x="48298" y="153136"/>
                  </a:lnTo>
                  <a:lnTo>
                    <a:pt x="28130" y="160159"/>
                  </a:lnTo>
                  <a:lnTo>
                    <a:pt x="26657" y="163233"/>
                  </a:lnTo>
                  <a:lnTo>
                    <a:pt x="29210" y="164833"/>
                  </a:lnTo>
                  <a:lnTo>
                    <a:pt x="29718" y="164693"/>
                  </a:lnTo>
                  <a:lnTo>
                    <a:pt x="42976" y="160070"/>
                  </a:lnTo>
                  <a:lnTo>
                    <a:pt x="36436" y="168592"/>
                  </a:lnTo>
                  <a:lnTo>
                    <a:pt x="37325" y="175323"/>
                  </a:lnTo>
                  <a:lnTo>
                    <a:pt x="40881" y="176276"/>
                  </a:lnTo>
                  <a:lnTo>
                    <a:pt x="44069" y="174434"/>
                  </a:lnTo>
                  <a:lnTo>
                    <a:pt x="48539" y="168617"/>
                  </a:lnTo>
                  <a:lnTo>
                    <a:pt x="47802" y="178549"/>
                  </a:lnTo>
                  <a:lnTo>
                    <a:pt x="50012" y="181127"/>
                  </a:lnTo>
                  <a:lnTo>
                    <a:pt x="50520" y="181127"/>
                  </a:lnTo>
                  <a:lnTo>
                    <a:pt x="52590" y="178917"/>
                  </a:lnTo>
                  <a:lnTo>
                    <a:pt x="53860" y="161671"/>
                  </a:lnTo>
                  <a:lnTo>
                    <a:pt x="60667" y="152806"/>
                  </a:lnTo>
                  <a:lnTo>
                    <a:pt x="59931" y="162737"/>
                  </a:lnTo>
                  <a:lnTo>
                    <a:pt x="62166" y="165315"/>
                  </a:lnTo>
                  <a:lnTo>
                    <a:pt x="62649" y="165315"/>
                  </a:lnTo>
                  <a:lnTo>
                    <a:pt x="64719" y="163106"/>
                  </a:lnTo>
                  <a:lnTo>
                    <a:pt x="65976" y="145872"/>
                  </a:lnTo>
                  <a:lnTo>
                    <a:pt x="73583" y="135966"/>
                  </a:lnTo>
                  <a:lnTo>
                    <a:pt x="72847" y="145935"/>
                  </a:lnTo>
                  <a:lnTo>
                    <a:pt x="75082" y="148501"/>
                  </a:lnTo>
                  <a:lnTo>
                    <a:pt x="75565" y="148475"/>
                  </a:lnTo>
                  <a:lnTo>
                    <a:pt x="77635" y="146265"/>
                  </a:lnTo>
                  <a:lnTo>
                    <a:pt x="78905" y="129032"/>
                  </a:lnTo>
                  <a:lnTo>
                    <a:pt x="93954" y="109435"/>
                  </a:lnTo>
                  <a:lnTo>
                    <a:pt x="96774" y="130898"/>
                  </a:lnTo>
                  <a:lnTo>
                    <a:pt x="87769" y="149479"/>
                  </a:lnTo>
                  <a:lnTo>
                    <a:pt x="88900" y="152679"/>
                  </a:lnTo>
                  <a:lnTo>
                    <a:pt x="90258" y="152908"/>
                  </a:lnTo>
                  <a:lnTo>
                    <a:pt x="92087" y="151587"/>
                  </a:lnTo>
                  <a:lnTo>
                    <a:pt x="97904" y="139522"/>
                  </a:lnTo>
                  <a:lnTo>
                    <a:pt x="99542" y="151866"/>
                  </a:lnTo>
                  <a:lnTo>
                    <a:pt x="90538" y="170522"/>
                  </a:lnTo>
                  <a:lnTo>
                    <a:pt x="91668" y="173748"/>
                  </a:lnTo>
                  <a:lnTo>
                    <a:pt x="93027" y="173951"/>
                  </a:lnTo>
                  <a:lnTo>
                    <a:pt x="94856" y="172631"/>
                  </a:lnTo>
                  <a:lnTo>
                    <a:pt x="100685" y="160553"/>
                  </a:lnTo>
                  <a:lnTo>
                    <a:pt x="102158" y="171653"/>
                  </a:lnTo>
                  <a:lnTo>
                    <a:pt x="93141" y="190322"/>
                  </a:lnTo>
                  <a:lnTo>
                    <a:pt x="94272" y="193522"/>
                  </a:lnTo>
                  <a:lnTo>
                    <a:pt x="95605" y="193725"/>
                  </a:lnTo>
                  <a:lnTo>
                    <a:pt x="97459" y="192392"/>
                  </a:lnTo>
                  <a:lnTo>
                    <a:pt x="103289" y="180314"/>
                  </a:lnTo>
                  <a:lnTo>
                    <a:pt x="104990" y="193128"/>
                  </a:lnTo>
                  <a:lnTo>
                    <a:pt x="107378" y="194983"/>
                  </a:lnTo>
                  <a:lnTo>
                    <a:pt x="110020" y="194640"/>
                  </a:lnTo>
                  <a:lnTo>
                    <a:pt x="112636" y="194297"/>
                  </a:lnTo>
                  <a:lnTo>
                    <a:pt x="114490" y="191871"/>
                  </a:lnTo>
                  <a:lnTo>
                    <a:pt x="103454" y="108013"/>
                  </a:lnTo>
                  <a:lnTo>
                    <a:pt x="168338" y="157784"/>
                  </a:lnTo>
                  <a:lnTo>
                    <a:pt x="171869" y="158750"/>
                  </a:lnTo>
                  <a:lnTo>
                    <a:pt x="175056" y="156933"/>
                  </a:lnTo>
                  <a:lnTo>
                    <a:pt x="174167" y="150177"/>
                  </a:lnTo>
                  <a:lnTo>
                    <a:pt x="109169" y="100304"/>
                  </a:lnTo>
                  <a:lnTo>
                    <a:pt x="190233" y="89636"/>
                  </a:lnTo>
                  <a:lnTo>
                    <a:pt x="192874" y="89293"/>
                  </a:lnTo>
                  <a:lnTo>
                    <a:pt x="194703" y="86868"/>
                  </a:lnTo>
                  <a:close/>
                </a:path>
                <a:path w="2297430" h="1129665">
                  <a:moveTo>
                    <a:pt x="2127377" y="1041628"/>
                  </a:moveTo>
                  <a:lnTo>
                    <a:pt x="2126246" y="1038352"/>
                  </a:lnTo>
                  <a:lnTo>
                    <a:pt x="2106460" y="1028788"/>
                  </a:lnTo>
                  <a:lnTo>
                    <a:pt x="2103272" y="1029919"/>
                  </a:lnTo>
                  <a:lnTo>
                    <a:pt x="2104390" y="1033119"/>
                  </a:lnTo>
                  <a:lnTo>
                    <a:pt x="2123084" y="1042149"/>
                  </a:lnTo>
                  <a:lnTo>
                    <a:pt x="2107374" y="1055725"/>
                  </a:lnTo>
                  <a:lnTo>
                    <a:pt x="2107107" y="1059116"/>
                  </a:lnTo>
                  <a:lnTo>
                    <a:pt x="2109254" y="1059929"/>
                  </a:lnTo>
                  <a:lnTo>
                    <a:pt x="2110498" y="1059357"/>
                  </a:lnTo>
                  <a:lnTo>
                    <a:pt x="2127135" y="1044994"/>
                  </a:lnTo>
                  <a:lnTo>
                    <a:pt x="2127377" y="1041628"/>
                  </a:lnTo>
                  <a:close/>
                </a:path>
                <a:path w="2297430" h="1129665">
                  <a:moveTo>
                    <a:pt x="2142325" y="987640"/>
                  </a:moveTo>
                  <a:lnTo>
                    <a:pt x="2140127" y="985037"/>
                  </a:lnTo>
                  <a:lnTo>
                    <a:pt x="2118207" y="983449"/>
                  </a:lnTo>
                  <a:lnTo>
                    <a:pt x="2115629" y="985659"/>
                  </a:lnTo>
                  <a:lnTo>
                    <a:pt x="2117839" y="988237"/>
                  </a:lnTo>
                  <a:lnTo>
                    <a:pt x="2139746" y="989825"/>
                  </a:lnTo>
                  <a:lnTo>
                    <a:pt x="2140254" y="989825"/>
                  </a:lnTo>
                  <a:lnTo>
                    <a:pt x="2142325" y="987640"/>
                  </a:lnTo>
                  <a:close/>
                </a:path>
                <a:path w="2297430" h="1129665">
                  <a:moveTo>
                    <a:pt x="2147163" y="1039025"/>
                  </a:moveTo>
                  <a:lnTo>
                    <a:pt x="2146033" y="1035748"/>
                  </a:lnTo>
                  <a:lnTo>
                    <a:pt x="2126259" y="1026198"/>
                  </a:lnTo>
                  <a:lnTo>
                    <a:pt x="2123059" y="1027315"/>
                  </a:lnTo>
                  <a:lnTo>
                    <a:pt x="2124176" y="1030516"/>
                  </a:lnTo>
                  <a:lnTo>
                    <a:pt x="2142883" y="1039558"/>
                  </a:lnTo>
                  <a:lnTo>
                    <a:pt x="2127161" y="1053122"/>
                  </a:lnTo>
                  <a:lnTo>
                    <a:pt x="2126894" y="1056513"/>
                  </a:lnTo>
                  <a:lnTo>
                    <a:pt x="2129040" y="1057325"/>
                  </a:lnTo>
                  <a:lnTo>
                    <a:pt x="2130298" y="1056754"/>
                  </a:lnTo>
                  <a:lnTo>
                    <a:pt x="2146922" y="1042416"/>
                  </a:lnTo>
                  <a:lnTo>
                    <a:pt x="2147163" y="1039025"/>
                  </a:lnTo>
                  <a:close/>
                </a:path>
                <a:path w="2297430" h="1129665">
                  <a:moveTo>
                    <a:pt x="2157222" y="1092949"/>
                  </a:moveTo>
                  <a:lnTo>
                    <a:pt x="2154999" y="1090371"/>
                  </a:lnTo>
                  <a:lnTo>
                    <a:pt x="2154834" y="1090510"/>
                  </a:lnTo>
                  <a:lnTo>
                    <a:pt x="2154936" y="1090307"/>
                  </a:lnTo>
                  <a:lnTo>
                    <a:pt x="2151900" y="1088847"/>
                  </a:lnTo>
                  <a:lnTo>
                    <a:pt x="2131149" y="1096073"/>
                  </a:lnTo>
                  <a:lnTo>
                    <a:pt x="2129675" y="1099146"/>
                  </a:lnTo>
                  <a:lnTo>
                    <a:pt x="2132253" y="1100747"/>
                  </a:lnTo>
                  <a:lnTo>
                    <a:pt x="2132736" y="1100607"/>
                  </a:lnTo>
                  <a:lnTo>
                    <a:pt x="2152345" y="1093762"/>
                  </a:lnTo>
                  <a:lnTo>
                    <a:pt x="2150808" y="1114488"/>
                  </a:lnTo>
                  <a:lnTo>
                    <a:pt x="2153018" y="1117053"/>
                  </a:lnTo>
                  <a:lnTo>
                    <a:pt x="2153526" y="1117053"/>
                  </a:lnTo>
                  <a:lnTo>
                    <a:pt x="2155596" y="1114869"/>
                  </a:lnTo>
                  <a:lnTo>
                    <a:pt x="2157222" y="1092949"/>
                  </a:lnTo>
                  <a:close/>
                </a:path>
                <a:path w="2297430" h="1129665">
                  <a:moveTo>
                    <a:pt x="2158174" y="999769"/>
                  </a:moveTo>
                  <a:lnTo>
                    <a:pt x="2155952" y="997204"/>
                  </a:lnTo>
                  <a:lnTo>
                    <a:pt x="2134031" y="995591"/>
                  </a:lnTo>
                  <a:lnTo>
                    <a:pt x="2131453" y="997813"/>
                  </a:lnTo>
                  <a:lnTo>
                    <a:pt x="2133701" y="1000379"/>
                  </a:lnTo>
                  <a:lnTo>
                    <a:pt x="2155596" y="1001979"/>
                  </a:lnTo>
                  <a:lnTo>
                    <a:pt x="2156079" y="1001979"/>
                  </a:lnTo>
                  <a:lnTo>
                    <a:pt x="2158174" y="999769"/>
                  </a:lnTo>
                  <a:close/>
                </a:path>
                <a:path w="2297430" h="1129665">
                  <a:moveTo>
                    <a:pt x="2168220" y="1036243"/>
                  </a:moveTo>
                  <a:lnTo>
                    <a:pt x="2167090" y="1032967"/>
                  </a:lnTo>
                  <a:lnTo>
                    <a:pt x="2147278" y="1023404"/>
                  </a:lnTo>
                  <a:lnTo>
                    <a:pt x="2144090" y="1024534"/>
                  </a:lnTo>
                  <a:lnTo>
                    <a:pt x="2145207" y="1027734"/>
                  </a:lnTo>
                  <a:lnTo>
                    <a:pt x="2163915" y="1036777"/>
                  </a:lnTo>
                  <a:lnTo>
                    <a:pt x="2148192" y="1050340"/>
                  </a:lnTo>
                  <a:lnTo>
                    <a:pt x="2147925" y="1053731"/>
                  </a:lnTo>
                  <a:lnTo>
                    <a:pt x="2150072" y="1054544"/>
                  </a:lnTo>
                  <a:lnTo>
                    <a:pt x="2151329" y="1053973"/>
                  </a:lnTo>
                  <a:lnTo>
                    <a:pt x="2167953" y="1039634"/>
                  </a:lnTo>
                  <a:lnTo>
                    <a:pt x="2168220" y="1036243"/>
                  </a:lnTo>
                  <a:close/>
                </a:path>
                <a:path w="2297430" h="1129665">
                  <a:moveTo>
                    <a:pt x="2169376" y="1077125"/>
                  </a:moveTo>
                  <a:lnTo>
                    <a:pt x="2167128" y="1074547"/>
                  </a:lnTo>
                  <a:lnTo>
                    <a:pt x="2166988" y="1074661"/>
                  </a:lnTo>
                  <a:lnTo>
                    <a:pt x="2167077" y="1074496"/>
                  </a:lnTo>
                  <a:lnTo>
                    <a:pt x="2164016" y="1073023"/>
                  </a:lnTo>
                  <a:lnTo>
                    <a:pt x="2143290" y="1080262"/>
                  </a:lnTo>
                  <a:lnTo>
                    <a:pt x="2141791" y="1083322"/>
                  </a:lnTo>
                  <a:lnTo>
                    <a:pt x="2144369" y="1084897"/>
                  </a:lnTo>
                  <a:lnTo>
                    <a:pt x="2144852" y="1084783"/>
                  </a:lnTo>
                  <a:lnTo>
                    <a:pt x="2164473" y="1077950"/>
                  </a:lnTo>
                  <a:lnTo>
                    <a:pt x="2162962" y="1098664"/>
                  </a:lnTo>
                  <a:lnTo>
                    <a:pt x="2165172" y="1101267"/>
                  </a:lnTo>
                  <a:lnTo>
                    <a:pt x="2165654" y="1101229"/>
                  </a:lnTo>
                  <a:lnTo>
                    <a:pt x="2167750" y="1099019"/>
                  </a:lnTo>
                  <a:lnTo>
                    <a:pt x="2169376" y="1077125"/>
                  </a:lnTo>
                  <a:close/>
                </a:path>
                <a:path w="2297430" h="1129665">
                  <a:moveTo>
                    <a:pt x="2176513" y="1009573"/>
                  </a:moveTo>
                  <a:lnTo>
                    <a:pt x="2169299" y="988847"/>
                  </a:lnTo>
                  <a:lnTo>
                    <a:pt x="2166213" y="987348"/>
                  </a:lnTo>
                  <a:lnTo>
                    <a:pt x="2164740" y="990409"/>
                  </a:lnTo>
                  <a:lnTo>
                    <a:pt x="2171585" y="1010043"/>
                  </a:lnTo>
                  <a:lnTo>
                    <a:pt x="2150872" y="1008532"/>
                  </a:lnTo>
                  <a:lnTo>
                    <a:pt x="2148294" y="1010742"/>
                  </a:lnTo>
                  <a:lnTo>
                    <a:pt x="2150516" y="1013282"/>
                  </a:lnTo>
                  <a:lnTo>
                    <a:pt x="2172436" y="1014907"/>
                  </a:lnTo>
                  <a:lnTo>
                    <a:pt x="2172919" y="1014907"/>
                  </a:lnTo>
                  <a:lnTo>
                    <a:pt x="2174989" y="1012698"/>
                  </a:lnTo>
                  <a:lnTo>
                    <a:pt x="2176513" y="1009573"/>
                  </a:lnTo>
                  <a:close/>
                </a:path>
                <a:path w="2297430" h="1129665">
                  <a:moveTo>
                    <a:pt x="2182279" y="1060272"/>
                  </a:moveTo>
                  <a:lnTo>
                    <a:pt x="2180056" y="1057706"/>
                  </a:lnTo>
                  <a:lnTo>
                    <a:pt x="2176945" y="1056182"/>
                  </a:lnTo>
                  <a:lnTo>
                    <a:pt x="2156218" y="1063421"/>
                  </a:lnTo>
                  <a:lnTo>
                    <a:pt x="2154720" y="1066469"/>
                  </a:lnTo>
                  <a:lnTo>
                    <a:pt x="2157298" y="1068057"/>
                  </a:lnTo>
                  <a:lnTo>
                    <a:pt x="2157780" y="1067943"/>
                  </a:lnTo>
                  <a:lnTo>
                    <a:pt x="2177427" y="1061097"/>
                  </a:lnTo>
                  <a:lnTo>
                    <a:pt x="2175891" y="1081849"/>
                  </a:lnTo>
                  <a:lnTo>
                    <a:pt x="2178100" y="1084414"/>
                  </a:lnTo>
                  <a:lnTo>
                    <a:pt x="2178583" y="1084389"/>
                  </a:lnTo>
                  <a:lnTo>
                    <a:pt x="2180679" y="1082205"/>
                  </a:lnTo>
                  <a:lnTo>
                    <a:pt x="2182279" y="1060272"/>
                  </a:lnTo>
                  <a:close/>
                </a:path>
                <a:path w="2297430" h="1129665">
                  <a:moveTo>
                    <a:pt x="2221357" y="1081366"/>
                  </a:moveTo>
                  <a:lnTo>
                    <a:pt x="2206993" y="1064742"/>
                  </a:lnTo>
                  <a:lnTo>
                    <a:pt x="2203602" y="1064501"/>
                  </a:lnTo>
                  <a:lnTo>
                    <a:pt x="2203589" y="1064628"/>
                  </a:lnTo>
                  <a:lnTo>
                    <a:pt x="2203551" y="1064501"/>
                  </a:lnTo>
                  <a:lnTo>
                    <a:pt x="2200325" y="1065631"/>
                  </a:lnTo>
                  <a:lnTo>
                    <a:pt x="2190775" y="1085405"/>
                  </a:lnTo>
                  <a:lnTo>
                    <a:pt x="2191905" y="1088605"/>
                  </a:lnTo>
                  <a:lnTo>
                    <a:pt x="2193264" y="1088834"/>
                  </a:lnTo>
                  <a:lnTo>
                    <a:pt x="2195118" y="1087513"/>
                  </a:lnTo>
                  <a:lnTo>
                    <a:pt x="2204161" y="1068806"/>
                  </a:lnTo>
                  <a:lnTo>
                    <a:pt x="2217724" y="1084529"/>
                  </a:lnTo>
                  <a:lnTo>
                    <a:pt x="2219845" y="1085342"/>
                  </a:lnTo>
                  <a:lnTo>
                    <a:pt x="2221090" y="1084770"/>
                  </a:lnTo>
                  <a:lnTo>
                    <a:pt x="2221357" y="1081366"/>
                  </a:lnTo>
                  <a:close/>
                </a:path>
                <a:path w="2297430" h="1129665">
                  <a:moveTo>
                    <a:pt x="2224113" y="1102436"/>
                  </a:moveTo>
                  <a:lnTo>
                    <a:pt x="2209749" y="1085799"/>
                  </a:lnTo>
                  <a:lnTo>
                    <a:pt x="2206383" y="1085532"/>
                  </a:lnTo>
                  <a:lnTo>
                    <a:pt x="2206371" y="1085697"/>
                  </a:lnTo>
                  <a:lnTo>
                    <a:pt x="2206320" y="1085532"/>
                  </a:lnTo>
                  <a:lnTo>
                    <a:pt x="2203094" y="1086662"/>
                  </a:lnTo>
                  <a:lnTo>
                    <a:pt x="2193544" y="1106436"/>
                  </a:lnTo>
                  <a:lnTo>
                    <a:pt x="2194674" y="1109662"/>
                  </a:lnTo>
                  <a:lnTo>
                    <a:pt x="2196033" y="1109865"/>
                  </a:lnTo>
                  <a:lnTo>
                    <a:pt x="2197862" y="1108544"/>
                  </a:lnTo>
                  <a:lnTo>
                    <a:pt x="2206904" y="1089837"/>
                  </a:lnTo>
                  <a:lnTo>
                    <a:pt x="2220480" y="1105560"/>
                  </a:lnTo>
                  <a:lnTo>
                    <a:pt x="2222627" y="1106373"/>
                  </a:lnTo>
                  <a:lnTo>
                    <a:pt x="2223884" y="1105801"/>
                  </a:lnTo>
                  <a:lnTo>
                    <a:pt x="2224113" y="1102436"/>
                  </a:lnTo>
                  <a:close/>
                </a:path>
                <a:path w="2297430" h="1129665">
                  <a:moveTo>
                    <a:pt x="2226716" y="1122222"/>
                  </a:moveTo>
                  <a:lnTo>
                    <a:pt x="2212352" y="1105585"/>
                  </a:lnTo>
                  <a:lnTo>
                    <a:pt x="2208987" y="1105319"/>
                  </a:lnTo>
                  <a:lnTo>
                    <a:pt x="2208974" y="1105458"/>
                  </a:lnTo>
                  <a:lnTo>
                    <a:pt x="2208936" y="1105331"/>
                  </a:lnTo>
                  <a:lnTo>
                    <a:pt x="2205710" y="1106436"/>
                  </a:lnTo>
                  <a:lnTo>
                    <a:pt x="2196160" y="1126210"/>
                  </a:lnTo>
                  <a:lnTo>
                    <a:pt x="2197290" y="1129436"/>
                  </a:lnTo>
                  <a:lnTo>
                    <a:pt x="2198649" y="1129639"/>
                  </a:lnTo>
                  <a:lnTo>
                    <a:pt x="2200478" y="1128318"/>
                  </a:lnTo>
                  <a:lnTo>
                    <a:pt x="2209508" y="1109637"/>
                  </a:lnTo>
                  <a:lnTo>
                    <a:pt x="2223084" y="1125347"/>
                  </a:lnTo>
                  <a:lnTo>
                    <a:pt x="2225230" y="1126159"/>
                  </a:lnTo>
                  <a:lnTo>
                    <a:pt x="2226487" y="1125588"/>
                  </a:lnTo>
                  <a:lnTo>
                    <a:pt x="2226716" y="1122222"/>
                  </a:lnTo>
                  <a:close/>
                </a:path>
                <a:path w="2297430" h="1129665">
                  <a:moveTo>
                    <a:pt x="2251786" y="1054620"/>
                  </a:moveTo>
                  <a:lnTo>
                    <a:pt x="2249563" y="1052042"/>
                  </a:lnTo>
                  <a:lnTo>
                    <a:pt x="2227669" y="1050417"/>
                  </a:lnTo>
                  <a:lnTo>
                    <a:pt x="2225065" y="1052639"/>
                  </a:lnTo>
                  <a:lnTo>
                    <a:pt x="2225192" y="1052791"/>
                  </a:lnTo>
                  <a:lnTo>
                    <a:pt x="2225040" y="1052715"/>
                  </a:lnTo>
                  <a:lnTo>
                    <a:pt x="2223541" y="1055776"/>
                  </a:lnTo>
                  <a:lnTo>
                    <a:pt x="2230780" y="1076502"/>
                  </a:lnTo>
                  <a:lnTo>
                    <a:pt x="2233358" y="1078115"/>
                  </a:lnTo>
                  <a:lnTo>
                    <a:pt x="2233841" y="1077976"/>
                  </a:lnTo>
                  <a:lnTo>
                    <a:pt x="2235314" y="1074915"/>
                  </a:lnTo>
                  <a:lnTo>
                    <a:pt x="2228481" y="1055293"/>
                  </a:lnTo>
                  <a:lnTo>
                    <a:pt x="2249208" y="1056830"/>
                  </a:lnTo>
                  <a:lnTo>
                    <a:pt x="2249690" y="1056830"/>
                  </a:lnTo>
                  <a:lnTo>
                    <a:pt x="2251786" y="1054620"/>
                  </a:lnTo>
                  <a:close/>
                </a:path>
                <a:path w="2297430" h="1129665">
                  <a:moveTo>
                    <a:pt x="2255964" y="1040803"/>
                  </a:moveTo>
                  <a:lnTo>
                    <a:pt x="2254872" y="1037602"/>
                  </a:lnTo>
                  <a:lnTo>
                    <a:pt x="2236139" y="1028560"/>
                  </a:lnTo>
                  <a:lnTo>
                    <a:pt x="2251887" y="1014984"/>
                  </a:lnTo>
                  <a:lnTo>
                    <a:pt x="2252129" y="1011618"/>
                  </a:lnTo>
                  <a:lnTo>
                    <a:pt x="2248751" y="1011351"/>
                  </a:lnTo>
                  <a:lnTo>
                    <a:pt x="2232126" y="1025690"/>
                  </a:lnTo>
                  <a:lnTo>
                    <a:pt x="2231860" y="1029081"/>
                  </a:lnTo>
                  <a:lnTo>
                    <a:pt x="2231987" y="1029131"/>
                  </a:lnTo>
                  <a:lnTo>
                    <a:pt x="2232990" y="1032357"/>
                  </a:lnTo>
                  <a:lnTo>
                    <a:pt x="2252776" y="1041920"/>
                  </a:lnTo>
                  <a:lnTo>
                    <a:pt x="2254135" y="1042149"/>
                  </a:lnTo>
                  <a:lnTo>
                    <a:pt x="2255964" y="1040803"/>
                  </a:lnTo>
                  <a:close/>
                </a:path>
                <a:path w="2297430" h="1129665">
                  <a:moveTo>
                    <a:pt x="2268626" y="1067549"/>
                  </a:moveTo>
                  <a:lnTo>
                    <a:pt x="2266378" y="1064971"/>
                  </a:lnTo>
                  <a:lnTo>
                    <a:pt x="2244483" y="1063345"/>
                  </a:lnTo>
                  <a:lnTo>
                    <a:pt x="2241905" y="1065568"/>
                  </a:lnTo>
                  <a:lnTo>
                    <a:pt x="2242045" y="1065745"/>
                  </a:lnTo>
                  <a:lnTo>
                    <a:pt x="2241854" y="1065644"/>
                  </a:lnTo>
                  <a:lnTo>
                    <a:pt x="2240381" y="1068666"/>
                  </a:lnTo>
                  <a:lnTo>
                    <a:pt x="2247620" y="1089431"/>
                  </a:lnTo>
                  <a:lnTo>
                    <a:pt x="2250198" y="1091031"/>
                  </a:lnTo>
                  <a:lnTo>
                    <a:pt x="2250681" y="1090891"/>
                  </a:lnTo>
                  <a:lnTo>
                    <a:pt x="2252154" y="1087831"/>
                  </a:lnTo>
                  <a:lnTo>
                    <a:pt x="2245322" y="1068235"/>
                  </a:lnTo>
                  <a:lnTo>
                    <a:pt x="2266048" y="1069759"/>
                  </a:lnTo>
                  <a:lnTo>
                    <a:pt x="2266531" y="1069759"/>
                  </a:lnTo>
                  <a:lnTo>
                    <a:pt x="2268626" y="1067549"/>
                  </a:lnTo>
                  <a:close/>
                </a:path>
                <a:path w="2297430" h="1129665">
                  <a:moveTo>
                    <a:pt x="2277021" y="1038034"/>
                  </a:moveTo>
                  <a:lnTo>
                    <a:pt x="2275903" y="1034821"/>
                  </a:lnTo>
                  <a:lnTo>
                    <a:pt x="2257209" y="1025791"/>
                  </a:lnTo>
                  <a:lnTo>
                    <a:pt x="2272931" y="1012215"/>
                  </a:lnTo>
                  <a:lnTo>
                    <a:pt x="2273198" y="1008849"/>
                  </a:lnTo>
                  <a:lnTo>
                    <a:pt x="2269794" y="1008583"/>
                  </a:lnTo>
                  <a:lnTo>
                    <a:pt x="2253170" y="1022946"/>
                  </a:lnTo>
                  <a:lnTo>
                    <a:pt x="2252903" y="1026312"/>
                  </a:lnTo>
                  <a:lnTo>
                    <a:pt x="2254046" y="1029576"/>
                  </a:lnTo>
                  <a:lnTo>
                    <a:pt x="2273820" y="1039139"/>
                  </a:lnTo>
                  <a:lnTo>
                    <a:pt x="2275167" y="1039368"/>
                  </a:lnTo>
                  <a:lnTo>
                    <a:pt x="2277021" y="1038034"/>
                  </a:lnTo>
                  <a:close/>
                </a:path>
                <a:path w="2297430" h="1129665">
                  <a:moveTo>
                    <a:pt x="2284450" y="1079677"/>
                  </a:moveTo>
                  <a:lnTo>
                    <a:pt x="2282228" y="1077125"/>
                  </a:lnTo>
                  <a:lnTo>
                    <a:pt x="2260308" y="1075512"/>
                  </a:lnTo>
                  <a:lnTo>
                    <a:pt x="2257729" y="1077722"/>
                  </a:lnTo>
                  <a:lnTo>
                    <a:pt x="2256205" y="1080820"/>
                  </a:lnTo>
                  <a:lnTo>
                    <a:pt x="2263444" y="1101585"/>
                  </a:lnTo>
                  <a:lnTo>
                    <a:pt x="2266023" y="1103160"/>
                  </a:lnTo>
                  <a:lnTo>
                    <a:pt x="2266505" y="1103045"/>
                  </a:lnTo>
                  <a:lnTo>
                    <a:pt x="2267966" y="1099997"/>
                  </a:lnTo>
                  <a:lnTo>
                    <a:pt x="2261158" y="1080389"/>
                  </a:lnTo>
                  <a:lnTo>
                    <a:pt x="2281872" y="1081913"/>
                  </a:lnTo>
                  <a:lnTo>
                    <a:pt x="2282355" y="1081913"/>
                  </a:lnTo>
                  <a:lnTo>
                    <a:pt x="2284450" y="1079677"/>
                  </a:lnTo>
                  <a:close/>
                </a:path>
                <a:path w="2297430" h="1129665">
                  <a:moveTo>
                    <a:pt x="2296807" y="1035443"/>
                  </a:moveTo>
                  <a:lnTo>
                    <a:pt x="2295690" y="1032217"/>
                  </a:lnTo>
                  <a:lnTo>
                    <a:pt x="2276995" y="1023188"/>
                  </a:lnTo>
                  <a:lnTo>
                    <a:pt x="2292705" y="1009637"/>
                  </a:lnTo>
                  <a:lnTo>
                    <a:pt x="2292972" y="1006246"/>
                  </a:lnTo>
                  <a:lnTo>
                    <a:pt x="2289581" y="1005979"/>
                  </a:lnTo>
                  <a:lnTo>
                    <a:pt x="2272944" y="1020343"/>
                  </a:lnTo>
                  <a:lnTo>
                    <a:pt x="2272677" y="1023708"/>
                  </a:lnTo>
                  <a:lnTo>
                    <a:pt x="2273833" y="1026985"/>
                  </a:lnTo>
                  <a:lnTo>
                    <a:pt x="2293620" y="1036561"/>
                  </a:lnTo>
                  <a:lnTo>
                    <a:pt x="2294953" y="1036764"/>
                  </a:lnTo>
                  <a:lnTo>
                    <a:pt x="2296807" y="1035443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6074" y="326834"/>
              <a:ext cx="4086225" cy="1083310"/>
            </a:xfrm>
            <a:custGeom>
              <a:avLst/>
              <a:gdLst/>
              <a:ahLst/>
              <a:cxnLst/>
              <a:rect l="l" t="t" r="r" b="b"/>
              <a:pathLst>
                <a:path w="4086225" h="1083310">
                  <a:moveTo>
                    <a:pt x="30581" y="75361"/>
                  </a:moveTo>
                  <a:lnTo>
                    <a:pt x="16217" y="58737"/>
                  </a:lnTo>
                  <a:lnTo>
                    <a:pt x="12827" y="58496"/>
                  </a:lnTo>
                  <a:lnTo>
                    <a:pt x="12801" y="58686"/>
                  </a:lnTo>
                  <a:lnTo>
                    <a:pt x="12750" y="58496"/>
                  </a:lnTo>
                  <a:lnTo>
                    <a:pt x="9588" y="59626"/>
                  </a:lnTo>
                  <a:lnTo>
                    <a:pt x="0" y="79400"/>
                  </a:lnTo>
                  <a:lnTo>
                    <a:pt x="1130" y="82600"/>
                  </a:lnTo>
                  <a:lnTo>
                    <a:pt x="2489" y="82829"/>
                  </a:lnTo>
                  <a:lnTo>
                    <a:pt x="4318" y="81508"/>
                  </a:lnTo>
                  <a:lnTo>
                    <a:pt x="13360" y="62776"/>
                  </a:lnTo>
                  <a:lnTo>
                    <a:pt x="26949" y="78524"/>
                  </a:lnTo>
                  <a:lnTo>
                    <a:pt x="29070" y="79336"/>
                  </a:lnTo>
                  <a:lnTo>
                    <a:pt x="30327" y="78765"/>
                  </a:lnTo>
                  <a:lnTo>
                    <a:pt x="30581" y="75361"/>
                  </a:lnTo>
                  <a:close/>
                </a:path>
                <a:path w="4086225" h="1083310">
                  <a:moveTo>
                    <a:pt x="33337" y="96443"/>
                  </a:moveTo>
                  <a:lnTo>
                    <a:pt x="19011" y="79806"/>
                  </a:lnTo>
                  <a:lnTo>
                    <a:pt x="15608" y="79540"/>
                  </a:lnTo>
                  <a:lnTo>
                    <a:pt x="15341" y="82943"/>
                  </a:lnTo>
                  <a:lnTo>
                    <a:pt x="29705" y="99568"/>
                  </a:lnTo>
                  <a:lnTo>
                    <a:pt x="31851" y="100380"/>
                  </a:lnTo>
                  <a:lnTo>
                    <a:pt x="33096" y="99809"/>
                  </a:lnTo>
                  <a:lnTo>
                    <a:pt x="33337" y="96443"/>
                  </a:lnTo>
                  <a:close/>
                </a:path>
                <a:path w="4086225" h="1083310">
                  <a:moveTo>
                    <a:pt x="35941" y="116217"/>
                  </a:moveTo>
                  <a:lnTo>
                    <a:pt x="21615" y="99555"/>
                  </a:lnTo>
                  <a:lnTo>
                    <a:pt x="18211" y="99314"/>
                  </a:lnTo>
                  <a:lnTo>
                    <a:pt x="17945" y="102717"/>
                  </a:lnTo>
                  <a:lnTo>
                    <a:pt x="32308" y="119354"/>
                  </a:lnTo>
                  <a:lnTo>
                    <a:pt x="34429" y="120154"/>
                  </a:lnTo>
                  <a:lnTo>
                    <a:pt x="35712" y="119583"/>
                  </a:lnTo>
                  <a:lnTo>
                    <a:pt x="35941" y="116217"/>
                  </a:lnTo>
                  <a:close/>
                </a:path>
                <a:path w="4086225" h="1083310">
                  <a:moveTo>
                    <a:pt x="61010" y="48628"/>
                  </a:moveTo>
                  <a:lnTo>
                    <a:pt x="58762" y="46050"/>
                  </a:lnTo>
                  <a:lnTo>
                    <a:pt x="36868" y="44424"/>
                  </a:lnTo>
                  <a:lnTo>
                    <a:pt x="34290" y="46647"/>
                  </a:lnTo>
                  <a:lnTo>
                    <a:pt x="34429" y="46824"/>
                  </a:lnTo>
                  <a:lnTo>
                    <a:pt x="34239" y="46723"/>
                  </a:lnTo>
                  <a:lnTo>
                    <a:pt x="32766" y="49745"/>
                  </a:lnTo>
                  <a:lnTo>
                    <a:pt x="40005" y="70510"/>
                  </a:lnTo>
                  <a:lnTo>
                    <a:pt x="42583" y="72085"/>
                  </a:lnTo>
                  <a:lnTo>
                    <a:pt x="43065" y="71970"/>
                  </a:lnTo>
                  <a:lnTo>
                    <a:pt x="44538" y="68922"/>
                  </a:lnTo>
                  <a:lnTo>
                    <a:pt x="37680" y="49301"/>
                  </a:lnTo>
                  <a:lnTo>
                    <a:pt x="58432" y="50838"/>
                  </a:lnTo>
                  <a:lnTo>
                    <a:pt x="58915" y="50838"/>
                  </a:lnTo>
                  <a:lnTo>
                    <a:pt x="61010" y="48628"/>
                  </a:lnTo>
                  <a:close/>
                </a:path>
                <a:path w="4086225" h="1083310">
                  <a:moveTo>
                    <a:pt x="65189" y="34798"/>
                  </a:moveTo>
                  <a:lnTo>
                    <a:pt x="64071" y="31597"/>
                  </a:lnTo>
                  <a:lnTo>
                    <a:pt x="45377" y="22567"/>
                  </a:lnTo>
                  <a:lnTo>
                    <a:pt x="61112" y="8991"/>
                  </a:lnTo>
                  <a:lnTo>
                    <a:pt x="61353" y="5626"/>
                  </a:lnTo>
                  <a:lnTo>
                    <a:pt x="57988" y="5359"/>
                  </a:lnTo>
                  <a:lnTo>
                    <a:pt x="41325" y="19697"/>
                  </a:lnTo>
                  <a:lnTo>
                    <a:pt x="41084" y="23088"/>
                  </a:lnTo>
                  <a:lnTo>
                    <a:pt x="42214" y="26365"/>
                  </a:lnTo>
                  <a:lnTo>
                    <a:pt x="62001" y="35915"/>
                  </a:lnTo>
                  <a:lnTo>
                    <a:pt x="63360" y="36144"/>
                  </a:lnTo>
                  <a:lnTo>
                    <a:pt x="65189" y="34798"/>
                  </a:lnTo>
                  <a:close/>
                </a:path>
                <a:path w="4086225" h="1083310">
                  <a:moveTo>
                    <a:pt x="77812" y="61544"/>
                  </a:moveTo>
                  <a:lnTo>
                    <a:pt x="75603" y="58966"/>
                  </a:lnTo>
                  <a:lnTo>
                    <a:pt x="53708" y="57340"/>
                  </a:lnTo>
                  <a:lnTo>
                    <a:pt x="51130" y="59563"/>
                  </a:lnTo>
                  <a:lnTo>
                    <a:pt x="51244" y="59702"/>
                  </a:lnTo>
                  <a:lnTo>
                    <a:pt x="51079" y="59613"/>
                  </a:lnTo>
                  <a:lnTo>
                    <a:pt x="49606" y="62674"/>
                  </a:lnTo>
                  <a:lnTo>
                    <a:pt x="56845" y="83426"/>
                  </a:lnTo>
                  <a:lnTo>
                    <a:pt x="59423" y="85013"/>
                  </a:lnTo>
                  <a:lnTo>
                    <a:pt x="59905" y="84899"/>
                  </a:lnTo>
                  <a:lnTo>
                    <a:pt x="61379" y="81838"/>
                  </a:lnTo>
                  <a:lnTo>
                    <a:pt x="54521" y="62217"/>
                  </a:lnTo>
                  <a:lnTo>
                    <a:pt x="75272" y="63754"/>
                  </a:lnTo>
                  <a:lnTo>
                    <a:pt x="75755" y="63754"/>
                  </a:lnTo>
                  <a:lnTo>
                    <a:pt x="77812" y="61544"/>
                  </a:lnTo>
                  <a:close/>
                </a:path>
                <a:path w="4086225" h="1083310">
                  <a:moveTo>
                    <a:pt x="86245" y="32054"/>
                  </a:moveTo>
                  <a:lnTo>
                    <a:pt x="85128" y="28829"/>
                  </a:lnTo>
                  <a:lnTo>
                    <a:pt x="66421" y="19799"/>
                  </a:lnTo>
                  <a:lnTo>
                    <a:pt x="82143" y="6210"/>
                  </a:lnTo>
                  <a:lnTo>
                    <a:pt x="82410" y="2844"/>
                  </a:lnTo>
                  <a:lnTo>
                    <a:pt x="79006" y="2578"/>
                  </a:lnTo>
                  <a:lnTo>
                    <a:pt x="62382" y="16941"/>
                  </a:lnTo>
                  <a:lnTo>
                    <a:pt x="62115" y="20307"/>
                  </a:lnTo>
                  <a:lnTo>
                    <a:pt x="62242" y="20358"/>
                  </a:lnTo>
                  <a:lnTo>
                    <a:pt x="63271" y="23583"/>
                  </a:lnTo>
                  <a:lnTo>
                    <a:pt x="83058" y="33147"/>
                  </a:lnTo>
                  <a:lnTo>
                    <a:pt x="84391" y="33375"/>
                  </a:lnTo>
                  <a:lnTo>
                    <a:pt x="86245" y="32054"/>
                  </a:lnTo>
                  <a:close/>
                </a:path>
                <a:path w="4086225" h="1083310">
                  <a:moveTo>
                    <a:pt x="93675" y="73672"/>
                  </a:moveTo>
                  <a:lnTo>
                    <a:pt x="91427" y="71132"/>
                  </a:lnTo>
                  <a:lnTo>
                    <a:pt x="69532" y="69507"/>
                  </a:lnTo>
                  <a:lnTo>
                    <a:pt x="66954" y="71716"/>
                  </a:lnTo>
                  <a:lnTo>
                    <a:pt x="67056" y="71856"/>
                  </a:lnTo>
                  <a:lnTo>
                    <a:pt x="66903" y="71767"/>
                  </a:lnTo>
                  <a:lnTo>
                    <a:pt x="65430" y="74828"/>
                  </a:lnTo>
                  <a:lnTo>
                    <a:pt x="72669" y="95580"/>
                  </a:lnTo>
                  <a:lnTo>
                    <a:pt x="75247" y="97167"/>
                  </a:lnTo>
                  <a:lnTo>
                    <a:pt x="75730" y="97053"/>
                  </a:lnTo>
                  <a:lnTo>
                    <a:pt x="77190" y="93992"/>
                  </a:lnTo>
                  <a:lnTo>
                    <a:pt x="70370" y="74371"/>
                  </a:lnTo>
                  <a:lnTo>
                    <a:pt x="91097" y="75882"/>
                  </a:lnTo>
                  <a:lnTo>
                    <a:pt x="91579" y="75882"/>
                  </a:lnTo>
                  <a:lnTo>
                    <a:pt x="93675" y="73672"/>
                  </a:lnTo>
                  <a:close/>
                </a:path>
                <a:path w="4086225" h="1083310">
                  <a:moveTo>
                    <a:pt x="106019" y="29451"/>
                  </a:moveTo>
                  <a:lnTo>
                    <a:pt x="104902" y="26225"/>
                  </a:lnTo>
                  <a:lnTo>
                    <a:pt x="86182" y="17221"/>
                  </a:lnTo>
                  <a:lnTo>
                    <a:pt x="101930" y="3606"/>
                  </a:lnTo>
                  <a:lnTo>
                    <a:pt x="102171" y="241"/>
                  </a:lnTo>
                  <a:lnTo>
                    <a:pt x="98806" y="0"/>
                  </a:lnTo>
                  <a:lnTo>
                    <a:pt x="82169" y="14338"/>
                  </a:lnTo>
                  <a:lnTo>
                    <a:pt x="81902" y="17703"/>
                  </a:lnTo>
                  <a:lnTo>
                    <a:pt x="82029" y="17767"/>
                  </a:lnTo>
                  <a:lnTo>
                    <a:pt x="83019" y="20980"/>
                  </a:lnTo>
                  <a:lnTo>
                    <a:pt x="102831" y="30568"/>
                  </a:lnTo>
                  <a:lnTo>
                    <a:pt x="104165" y="30772"/>
                  </a:lnTo>
                  <a:lnTo>
                    <a:pt x="106019" y="29451"/>
                  </a:lnTo>
                  <a:close/>
                </a:path>
                <a:path w="4086225" h="1083310">
                  <a:moveTo>
                    <a:pt x="822540" y="340106"/>
                  </a:moveTo>
                  <a:lnTo>
                    <a:pt x="818946" y="337337"/>
                  </a:lnTo>
                  <a:lnTo>
                    <a:pt x="760018" y="345097"/>
                  </a:lnTo>
                  <a:lnTo>
                    <a:pt x="752360" y="286715"/>
                  </a:lnTo>
                  <a:lnTo>
                    <a:pt x="748728" y="283946"/>
                  </a:lnTo>
                  <a:lnTo>
                    <a:pt x="745959" y="287578"/>
                  </a:lnTo>
                  <a:lnTo>
                    <a:pt x="753046" y="341515"/>
                  </a:lnTo>
                  <a:lnTo>
                    <a:pt x="709815" y="308317"/>
                  </a:lnTo>
                  <a:lnTo>
                    <a:pt x="705294" y="308914"/>
                  </a:lnTo>
                  <a:lnTo>
                    <a:pt x="705904" y="313423"/>
                  </a:lnTo>
                  <a:lnTo>
                    <a:pt x="749033" y="346544"/>
                  </a:lnTo>
                  <a:lnTo>
                    <a:pt x="695007" y="353644"/>
                  </a:lnTo>
                  <a:lnTo>
                    <a:pt x="692226" y="357251"/>
                  </a:lnTo>
                  <a:lnTo>
                    <a:pt x="695833" y="360032"/>
                  </a:lnTo>
                  <a:lnTo>
                    <a:pt x="754468" y="352336"/>
                  </a:lnTo>
                  <a:lnTo>
                    <a:pt x="762266" y="411492"/>
                  </a:lnTo>
                  <a:lnTo>
                    <a:pt x="765873" y="414286"/>
                  </a:lnTo>
                  <a:lnTo>
                    <a:pt x="768642" y="410654"/>
                  </a:lnTo>
                  <a:lnTo>
                    <a:pt x="761466" y="356108"/>
                  </a:lnTo>
                  <a:lnTo>
                    <a:pt x="805040" y="389521"/>
                  </a:lnTo>
                  <a:lnTo>
                    <a:pt x="807427" y="390169"/>
                  </a:lnTo>
                  <a:lnTo>
                    <a:pt x="809586" y="388950"/>
                  </a:lnTo>
                  <a:lnTo>
                    <a:pt x="808977" y="384416"/>
                  </a:lnTo>
                  <a:lnTo>
                    <a:pt x="765302" y="350901"/>
                  </a:lnTo>
                  <a:lnTo>
                    <a:pt x="819772" y="343738"/>
                  </a:lnTo>
                  <a:lnTo>
                    <a:pt x="822540" y="340106"/>
                  </a:lnTo>
                  <a:close/>
                </a:path>
                <a:path w="4086225" h="1083310">
                  <a:moveTo>
                    <a:pt x="4085806" y="974712"/>
                  </a:moveTo>
                  <a:lnTo>
                    <a:pt x="4085120" y="969454"/>
                  </a:lnTo>
                  <a:lnTo>
                    <a:pt x="4082719" y="967600"/>
                  </a:lnTo>
                  <a:lnTo>
                    <a:pt x="4072140" y="968997"/>
                  </a:lnTo>
                  <a:lnTo>
                    <a:pt x="4080776" y="961555"/>
                  </a:lnTo>
                  <a:lnTo>
                    <a:pt x="4081043" y="958164"/>
                  </a:lnTo>
                  <a:lnTo>
                    <a:pt x="4077639" y="957897"/>
                  </a:lnTo>
                  <a:lnTo>
                    <a:pt x="4063466" y="970140"/>
                  </a:lnTo>
                  <a:lnTo>
                    <a:pt x="4052354" y="971613"/>
                  </a:lnTo>
                  <a:lnTo>
                    <a:pt x="4061002" y="964145"/>
                  </a:lnTo>
                  <a:lnTo>
                    <a:pt x="4061269" y="960780"/>
                  </a:lnTo>
                  <a:lnTo>
                    <a:pt x="4057904" y="960513"/>
                  </a:lnTo>
                  <a:lnTo>
                    <a:pt x="4043705" y="972743"/>
                  </a:lnTo>
                  <a:lnTo>
                    <a:pt x="4031284" y="974382"/>
                  </a:lnTo>
                  <a:lnTo>
                    <a:pt x="4039959" y="966914"/>
                  </a:lnTo>
                  <a:lnTo>
                    <a:pt x="4040225" y="963549"/>
                  </a:lnTo>
                  <a:lnTo>
                    <a:pt x="4036822" y="963282"/>
                  </a:lnTo>
                  <a:lnTo>
                    <a:pt x="4022623" y="975525"/>
                  </a:lnTo>
                  <a:lnTo>
                    <a:pt x="3999382" y="978585"/>
                  </a:lnTo>
                  <a:lnTo>
                    <a:pt x="4013403" y="960310"/>
                  </a:lnTo>
                  <a:lnTo>
                    <a:pt x="4031932" y="953833"/>
                  </a:lnTo>
                  <a:lnTo>
                    <a:pt x="4033431" y="950810"/>
                  </a:lnTo>
                  <a:lnTo>
                    <a:pt x="4030370" y="949312"/>
                  </a:lnTo>
                  <a:lnTo>
                    <a:pt x="4018724" y="953376"/>
                  </a:lnTo>
                  <a:lnTo>
                    <a:pt x="4026331" y="943470"/>
                  </a:lnTo>
                  <a:lnTo>
                    <a:pt x="4044861" y="937018"/>
                  </a:lnTo>
                  <a:lnTo>
                    <a:pt x="4046359" y="933958"/>
                  </a:lnTo>
                  <a:lnTo>
                    <a:pt x="4043299" y="932472"/>
                  </a:lnTo>
                  <a:lnTo>
                    <a:pt x="4031665" y="936523"/>
                  </a:lnTo>
                  <a:lnTo>
                    <a:pt x="4038485" y="927646"/>
                  </a:lnTo>
                  <a:lnTo>
                    <a:pt x="4057015" y="921181"/>
                  </a:lnTo>
                  <a:lnTo>
                    <a:pt x="4058513" y="918121"/>
                  </a:lnTo>
                  <a:lnTo>
                    <a:pt x="4055427" y="916647"/>
                  </a:lnTo>
                  <a:lnTo>
                    <a:pt x="4043807" y="920699"/>
                  </a:lnTo>
                  <a:lnTo>
                    <a:pt x="4048455" y="914654"/>
                  </a:lnTo>
                  <a:lnTo>
                    <a:pt x="4047566" y="907923"/>
                  </a:lnTo>
                  <a:lnTo>
                    <a:pt x="4040835" y="908812"/>
                  </a:lnTo>
                  <a:lnTo>
                    <a:pt x="4036491" y="914463"/>
                  </a:lnTo>
                  <a:lnTo>
                    <a:pt x="4037355" y="902766"/>
                  </a:lnTo>
                  <a:lnTo>
                    <a:pt x="4035133" y="900201"/>
                  </a:lnTo>
                  <a:lnTo>
                    <a:pt x="4032567" y="902411"/>
                  </a:lnTo>
                  <a:lnTo>
                    <a:pt x="4031145" y="921435"/>
                  </a:lnTo>
                  <a:lnTo>
                    <a:pt x="4024325" y="930325"/>
                  </a:lnTo>
                  <a:lnTo>
                    <a:pt x="4025188" y="918603"/>
                  </a:lnTo>
                  <a:lnTo>
                    <a:pt x="4022966" y="916025"/>
                  </a:lnTo>
                  <a:lnTo>
                    <a:pt x="4020401" y="918235"/>
                  </a:lnTo>
                  <a:lnTo>
                    <a:pt x="4018978" y="937285"/>
                  </a:lnTo>
                  <a:lnTo>
                    <a:pt x="4011396" y="947166"/>
                  </a:lnTo>
                  <a:lnTo>
                    <a:pt x="4012273" y="935443"/>
                  </a:lnTo>
                  <a:lnTo>
                    <a:pt x="4010050" y="932865"/>
                  </a:lnTo>
                  <a:lnTo>
                    <a:pt x="4007485" y="935075"/>
                  </a:lnTo>
                  <a:lnTo>
                    <a:pt x="4006062" y="954112"/>
                  </a:lnTo>
                  <a:lnTo>
                    <a:pt x="3991533" y="973061"/>
                  </a:lnTo>
                  <a:lnTo>
                    <a:pt x="3988511" y="950188"/>
                  </a:lnTo>
                  <a:lnTo>
                    <a:pt x="3997388" y="931849"/>
                  </a:lnTo>
                  <a:lnTo>
                    <a:pt x="3996232" y="928662"/>
                  </a:lnTo>
                  <a:lnTo>
                    <a:pt x="3993032" y="929779"/>
                  </a:lnTo>
                  <a:lnTo>
                    <a:pt x="3987368" y="941514"/>
                  </a:lnTo>
                  <a:lnTo>
                    <a:pt x="3985742" y="929170"/>
                  </a:lnTo>
                  <a:lnTo>
                    <a:pt x="3994607" y="910818"/>
                  </a:lnTo>
                  <a:lnTo>
                    <a:pt x="3993477" y="907618"/>
                  </a:lnTo>
                  <a:lnTo>
                    <a:pt x="3990276" y="908723"/>
                  </a:lnTo>
                  <a:lnTo>
                    <a:pt x="3984599" y="920483"/>
                  </a:lnTo>
                  <a:lnTo>
                    <a:pt x="3983139" y="909358"/>
                  </a:lnTo>
                  <a:lnTo>
                    <a:pt x="3992003" y="891032"/>
                  </a:lnTo>
                  <a:lnTo>
                    <a:pt x="3990873" y="887844"/>
                  </a:lnTo>
                  <a:lnTo>
                    <a:pt x="3987685" y="888961"/>
                  </a:lnTo>
                  <a:lnTo>
                    <a:pt x="3982008" y="900709"/>
                  </a:lnTo>
                  <a:lnTo>
                    <a:pt x="3980599" y="889952"/>
                  </a:lnTo>
                  <a:lnTo>
                    <a:pt x="3978211" y="888111"/>
                  </a:lnTo>
                  <a:lnTo>
                    <a:pt x="3972953" y="888796"/>
                  </a:lnTo>
                  <a:lnTo>
                    <a:pt x="3971074" y="891209"/>
                  </a:lnTo>
                  <a:lnTo>
                    <a:pt x="3972255" y="900252"/>
                  </a:lnTo>
                  <a:lnTo>
                    <a:pt x="3965067" y="891908"/>
                  </a:lnTo>
                  <a:lnTo>
                    <a:pt x="3961676" y="891667"/>
                  </a:lnTo>
                  <a:lnTo>
                    <a:pt x="3961434" y="895070"/>
                  </a:lnTo>
                  <a:lnTo>
                    <a:pt x="3973398" y="908926"/>
                  </a:lnTo>
                  <a:lnTo>
                    <a:pt x="3974858" y="920064"/>
                  </a:lnTo>
                  <a:lnTo>
                    <a:pt x="3967670" y="911720"/>
                  </a:lnTo>
                  <a:lnTo>
                    <a:pt x="3964279" y="911453"/>
                  </a:lnTo>
                  <a:lnTo>
                    <a:pt x="3964038" y="914831"/>
                  </a:lnTo>
                  <a:lnTo>
                    <a:pt x="3976001" y="928738"/>
                  </a:lnTo>
                  <a:lnTo>
                    <a:pt x="3977627" y="941095"/>
                  </a:lnTo>
                  <a:lnTo>
                    <a:pt x="3970439" y="932751"/>
                  </a:lnTo>
                  <a:lnTo>
                    <a:pt x="3967048" y="932484"/>
                  </a:lnTo>
                  <a:lnTo>
                    <a:pt x="3966807" y="935888"/>
                  </a:lnTo>
                  <a:lnTo>
                    <a:pt x="3978770" y="949769"/>
                  </a:lnTo>
                  <a:lnTo>
                    <a:pt x="3981983" y="974153"/>
                  </a:lnTo>
                  <a:lnTo>
                    <a:pt x="3964279" y="960564"/>
                  </a:lnTo>
                  <a:lnTo>
                    <a:pt x="3957370" y="940752"/>
                  </a:lnTo>
                  <a:lnTo>
                    <a:pt x="3954310" y="939279"/>
                  </a:lnTo>
                  <a:lnTo>
                    <a:pt x="3952837" y="942340"/>
                  </a:lnTo>
                  <a:lnTo>
                    <a:pt x="3957320" y="955230"/>
                  </a:lnTo>
                  <a:lnTo>
                    <a:pt x="3947414" y="947610"/>
                  </a:lnTo>
                  <a:lnTo>
                    <a:pt x="3940530" y="927849"/>
                  </a:lnTo>
                  <a:lnTo>
                    <a:pt x="3937470" y="926350"/>
                  </a:lnTo>
                  <a:lnTo>
                    <a:pt x="3935996" y="929411"/>
                  </a:lnTo>
                  <a:lnTo>
                    <a:pt x="3940479" y="942289"/>
                  </a:lnTo>
                  <a:lnTo>
                    <a:pt x="3931551" y="935418"/>
                  </a:lnTo>
                  <a:lnTo>
                    <a:pt x="3924706" y="915708"/>
                  </a:lnTo>
                  <a:lnTo>
                    <a:pt x="3921645" y="914209"/>
                  </a:lnTo>
                  <a:lnTo>
                    <a:pt x="3920172" y="917270"/>
                  </a:lnTo>
                  <a:lnTo>
                    <a:pt x="3924630" y="930109"/>
                  </a:lnTo>
                  <a:lnTo>
                    <a:pt x="3917619" y="924712"/>
                  </a:lnTo>
                  <a:lnTo>
                    <a:pt x="3910901" y="925626"/>
                  </a:lnTo>
                  <a:lnTo>
                    <a:pt x="3911790" y="932357"/>
                  </a:lnTo>
                  <a:lnTo>
                    <a:pt x="3916692" y="936129"/>
                  </a:lnTo>
                  <a:lnTo>
                    <a:pt x="3906304" y="935367"/>
                  </a:lnTo>
                  <a:lnTo>
                    <a:pt x="3903700" y="937590"/>
                  </a:lnTo>
                  <a:lnTo>
                    <a:pt x="3905923" y="940155"/>
                  </a:lnTo>
                  <a:lnTo>
                    <a:pt x="3923627" y="941451"/>
                  </a:lnTo>
                  <a:lnTo>
                    <a:pt x="3932529" y="948296"/>
                  </a:lnTo>
                  <a:lnTo>
                    <a:pt x="3922103" y="947534"/>
                  </a:lnTo>
                  <a:lnTo>
                    <a:pt x="3919550" y="949744"/>
                  </a:lnTo>
                  <a:lnTo>
                    <a:pt x="3921772" y="952322"/>
                  </a:lnTo>
                  <a:lnTo>
                    <a:pt x="3939451" y="953604"/>
                  </a:lnTo>
                  <a:lnTo>
                    <a:pt x="3949331" y="961199"/>
                  </a:lnTo>
                  <a:lnTo>
                    <a:pt x="3938943" y="960424"/>
                  </a:lnTo>
                  <a:lnTo>
                    <a:pt x="3936365" y="962660"/>
                  </a:lnTo>
                  <a:lnTo>
                    <a:pt x="3938574" y="965200"/>
                  </a:lnTo>
                  <a:lnTo>
                    <a:pt x="3956266" y="966520"/>
                  </a:lnTo>
                  <a:lnTo>
                    <a:pt x="3975989" y="981646"/>
                  </a:lnTo>
                  <a:lnTo>
                    <a:pt x="3954335" y="984504"/>
                  </a:lnTo>
                  <a:lnTo>
                    <a:pt x="3935374" y="975334"/>
                  </a:lnTo>
                  <a:lnTo>
                    <a:pt x="3932161" y="976464"/>
                  </a:lnTo>
                  <a:lnTo>
                    <a:pt x="3933279" y="979665"/>
                  </a:lnTo>
                  <a:lnTo>
                    <a:pt x="3945648" y="985647"/>
                  </a:lnTo>
                  <a:lnTo>
                    <a:pt x="3933279" y="987272"/>
                  </a:lnTo>
                  <a:lnTo>
                    <a:pt x="3914343" y="978115"/>
                  </a:lnTo>
                  <a:lnTo>
                    <a:pt x="3911117" y="979246"/>
                  </a:lnTo>
                  <a:lnTo>
                    <a:pt x="3912247" y="982433"/>
                  </a:lnTo>
                  <a:lnTo>
                    <a:pt x="3924604" y="988415"/>
                  </a:lnTo>
                  <a:lnTo>
                    <a:pt x="3913479" y="989876"/>
                  </a:lnTo>
                  <a:lnTo>
                    <a:pt x="3894569" y="980719"/>
                  </a:lnTo>
                  <a:lnTo>
                    <a:pt x="3891343" y="981849"/>
                  </a:lnTo>
                  <a:lnTo>
                    <a:pt x="3892461" y="985050"/>
                  </a:lnTo>
                  <a:lnTo>
                    <a:pt x="3904792" y="991019"/>
                  </a:lnTo>
                  <a:lnTo>
                    <a:pt x="3892931" y="992568"/>
                  </a:lnTo>
                  <a:lnTo>
                    <a:pt x="3891076" y="994994"/>
                  </a:lnTo>
                  <a:lnTo>
                    <a:pt x="3891762" y="1000239"/>
                  </a:lnTo>
                  <a:lnTo>
                    <a:pt x="3894188" y="1002093"/>
                  </a:lnTo>
                  <a:lnTo>
                    <a:pt x="3903243" y="1000912"/>
                  </a:lnTo>
                  <a:lnTo>
                    <a:pt x="3895445" y="1007643"/>
                  </a:lnTo>
                  <a:lnTo>
                    <a:pt x="3895179" y="1011034"/>
                  </a:lnTo>
                  <a:lnTo>
                    <a:pt x="3897325" y="1011821"/>
                  </a:lnTo>
                  <a:lnTo>
                    <a:pt x="3898569" y="1011275"/>
                  </a:lnTo>
                  <a:lnTo>
                    <a:pt x="3911892" y="999769"/>
                  </a:lnTo>
                  <a:lnTo>
                    <a:pt x="3923030" y="998308"/>
                  </a:lnTo>
                  <a:lnTo>
                    <a:pt x="3915232" y="1005039"/>
                  </a:lnTo>
                  <a:lnTo>
                    <a:pt x="3914965" y="1008430"/>
                  </a:lnTo>
                  <a:lnTo>
                    <a:pt x="3917111" y="1009218"/>
                  </a:lnTo>
                  <a:lnTo>
                    <a:pt x="3918356" y="1008672"/>
                  </a:lnTo>
                  <a:lnTo>
                    <a:pt x="3931704" y="997178"/>
                  </a:lnTo>
                  <a:lnTo>
                    <a:pt x="3944061" y="995553"/>
                  </a:lnTo>
                  <a:lnTo>
                    <a:pt x="3936263" y="1002271"/>
                  </a:lnTo>
                  <a:lnTo>
                    <a:pt x="3935996" y="1005662"/>
                  </a:lnTo>
                  <a:lnTo>
                    <a:pt x="3938143" y="1006475"/>
                  </a:lnTo>
                  <a:lnTo>
                    <a:pt x="3939400" y="1005903"/>
                  </a:lnTo>
                  <a:lnTo>
                    <a:pt x="3952710" y="994422"/>
                  </a:lnTo>
                  <a:lnTo>
                    <a:pt x="3977652" y="991133"/>
                  </a:lnTo>
                  <a:lnTo>
                    <a:pt x="3964470" y="1008303"/>
                  </a:lnTo>
                  <a:lnTo>
                    <a:pt x="3944289" y="1015352"/>
                  </a:lnTo>
                  <a:lnTo>
                    <a:pt x="3942816" y="1018413"/>
                  </a:lnTo>
                  <a:lnTo>
                    <a:pt x="3945394" y="1019987"/>
                  </a:lnTo>
                  <a:lnTo>
                    <a:pt x="3945877" y="1019873"/>
                  </a:lnTo>
                  <a:lnTo>
                    <a:pt x="3959148" y="1015250"/>
                  </a:lnTo>
                  <a:lnTo>
                    <a:pt x="3951554" y="1025144"/>
                  </a:lnTo>
                  <a:lnTo>
                    <a:pt x="3931361" y="1032192"/>
                  </a:lnTo>
                  <a:lnTo>
                    <a:pt x="3929888" y="1035253"/>
                  </a:lnTo>
                  <a:lnTo>
                    <a:pt x="3932466" y="1036828"/>
                  </a:lnTo>
                  <a:lnTo>
                    <a:pt x="3932948" y="1036713"/>
                  </a:lnTo>
                  <a:lnTo>
                    <a:pt x="3946233" y="1032078"/>
                  </a:lnTo>
                  <a:lnTo>
                    <a:pt x="3939400" y="1040980"/>
                  </a:lnTo>
                  <a:lnTo>
                    <a:pt x="3919207" y="1048016"/>
                  </a:lnTo>
                  <a:lnTo>
                    <a:pt x="3917746" y="1051077"/>
                  </a:lnTo>
                  <a:lnTo>
                    <a:pt x="3920325" y="1052652"/>
                  </a:lnTo>
                  <a:lnTo>
                    <a:pt x="3920807" y="1052537"/>
                  </a:lnTo>
                  <a:lnTo>
                    <a:pt x="3934066" y="1047927"/>
                  </a:lnTo>
                  <a:lnTo>
                    <a:pt x="3927538" y="1056436"/>
                  </a:lnTo>
                  <a:lnTo>
                    <a:pt x="3928427" y="1063167"/>
                  </a:lnTo>
                  <a:lnTo>
                    <a:pt x="3931958" y="1064120"/>
                  </a:lnTo>
                  <a:lnTo>
                    <a:pt x="3935145" y="1062278"/>
                  </a:lnTo>
                  <a:lnTo>
                    <a:pt x="3939616" y="1056462"/>
                  </a:lnTo>
                  <a:lnTo>
                    <a:pt x="3938879" y="1066419"/>
                  </a:lnTo>
                  <a:lnTo>
                    <a:pt x="3941089" y="1068984"/>
                  </a:lnTo>
                  <a:lnTo>
                    <a:pt x="3941597" y="1068984"/>
                  </a:lnTo>
                  <a:lnTo>
                    <a:pt x="3943654" y="1066774"/>
                  </a:lnTo>
                  <a:lnTo>
                    <a:pt x="3944924" y="1049528"/>
                  </a:lnTo>
                  <a:lnTo>
                    <a:pt x="3951770" y="1040612"/>
                  </a:lnTo>
                  <a:lnTo>
                    <a:pt x="3951033" y="1050594"/>
                  </a:lnTo>
                  <a:lnTo>
                    <a:pt x="3953243" y="1053160"/>
                  </a:lnTo>
                  <a:lnTo>
                    <a:pt x="3953726" y="1053160"/>
                  </a:lnTo>
                  <a:lnTo>
                    <a:pt x="3955821" y="1050950"/>
                  </a:lnTo>
                  <a:lnTo>
                    <a:pt x="3957078" y="1033691"/>
                  </a:lnTo>
                  <a:lnTo>
                    <a:pt x="3964686" y="1023785"/>
                  </a:lnTo>
                  <a:lnTo>
                    <a:pt x="3963962" y="1033780"/>
                  </a:lnTo>
                  <a:lnTo>
                    <a:pt x="3966172" y="1036345"/>
                  </a:lnTo>
                  <a:lnTo>
                    <a:pt x="3966680" y="1036320"/>
                  </a:lnTo>
                  <a:lnTo>
                    <a:pt x="3968750" y="1034135"/>
                  </a:lnTo>
                  <a:lnTo>
                    <a:pt x="3969994" y="1016863"/>
                  </a:lnTo>
                  <a:lnTo>
                    <a:pt x="3985018" y="997292"/>
                  </a:lnTo>
                  <a:lnTo>
                    <a:pt x="3987838" y="1018794"/>
                  </a:lnTo>
                  <a:lnTo>
                    <a:pt x="3978872" y="1037336"/>
                  </a:lnTo>
                  <a:lnTo>
                    <a:pt x="3980002" y="1040561"/>
                  </a:lnTo>
                  <a:lnTo>
                    <a:pt x="3981335" y="1040765"/>
                  </a:lnTo>
                  <a:lnTo>
                    <a:pt x="3983202" y="1039431"/>
                  </a:lnTo>
                  <a:lnTo>
                    <a:pt x="3988981" y="1027468"/>
                  </a:lnTo>
                  <a:lnTo>
                    <a:pt x="3990606" y="1039812"/>
                  </a:lnTo>
                  <a:lnTo>
                    <a:pt x="3981615" y="1058367"/>
                  </a:lnTo>
                  <a:lnTo>
                    <a:pt x="3982745" y="1061593"/>
                  </a:lnTo>
                  <a:lnTo>
                    <a:pt x="3984104" y="1061796"/>
                  </a:lnTo>
                  <a:lnTo>
                    <a:pt x="3985958" y="1060475"/>
                  </a:lnTo>
                  <a:lnTo>
                    <a:pt x="3991749" y="1048486"/>
                  </a:lnTo>
                  <a:lnTo>
                    <a:pt x="3993210" y="1059510"/>
                  </a:lnTo>
                  <a:lnTo>
                    <a:pt x="3984218" y="1078141"/>
                  </a:lnTo>
                  <a:lnTo>
                    <a:pt x="3985349" y="1081341"/>
                  </a:lnTo>
                  <a:lnTo>
                    <a:pt x="3986707" y="1081570"/>
                  </a:lnTo>
                  <a:lnTo>
                    <a:pt x="3988562" y="1080249"/>
                  </a:lnTo>
                  <a:lnTo>
                    <a:pt x="3994366" y="1068235"/>
                  </a:lnTo>
                  <a:lnTo>
                    <a:pt x="3996055" y="1080985"/>
                  </a:lnTo>
                  <a:lnTo>
                    <a:pt x="3998480" y="1082827"/>
                  </a:lnTo>
                  <a:lnTo>
                    <a:pt x="4001097" y="1082484"/>
                  </a:lnTo>
                  <a:lnTo>
                    <a:pt x="4003738" y="1082141"/>
                  </a:lnTo>
                  <a:lnTo>
                    <a:pt x="4005592" y="1079715"/>
                  </a:lnTo>
                  <a:lnTo>
                    <a:pt x="4004195" y="1069200"/>
                  </a:lnTo>
                  <a:lnTo>
                    <a:pt x="4011180" y="1077264"/>
                  </a:lnTo>
                  <a:lnTo>
                    <a:pt x="4013301" y="1078077"/>
                  </a:lnTo>
                  <a:lnTo>
                    <a:pt x="4014559" y="1077531"/>
                  </a:lnTo>
                  <a:lnTo>
                    <a:pt x="4014813" y="1074127"/>
                  </a:lnTo>
                  <a:lnTo>
                    <a:pt x="4003052" y="1060538"/>
                  </a:lnTo>
                  <a:lnTo>
                    <a:pt x="4001579" y="1049401"/>
                  </a:lnTo>
                  <a:lnTo>
                    <a:pt x="4008577" y="1057490"/>
                  </a:lnTo>
                  <a:lnTo>
                    <a:pt x="4010698" y="1058303"/>
                  </a:lnTo>
                  <a:lnTo>
                    <a:pt x="4011942" y="1057732"/>
                  </a:lnTo>
                  <a:lnTo>
                    <a:pt x="4012209" y="1054366"/>
                  </a:lnTo>
                  <a:lnTo>
                    <a:pt x="4000436" y="1040752"/>
                  </a:lnTo>
                  <a:lnTo>
                    <a:pt x="3998798" y="1028369"/>
                  </a:lnTo>
                  <a:lnTo>
                    <a:pt x="4005796" y="1036459"/>
                  </a:lnTo>
                  <a:lnTo>
                    <a:pt x="4007916" y="1037272"/>
                  </a:lnTo>
                  <a:lnTo>
                    <a:pt x="4009199" y="1036701"/>
                  </a:lnTo>
                  <a:lnTo>
                    <a:pt x="4009428" y="1033310"/>
                  </a:lnTo>
                  <a:lnTo>
                    <a:pt x="3997668" y="1019695"/>
                  </a:lnTo>
                  <a:lnTo>
                    <a:pt x="3994543" y="995908"/>
                  </a:lnTo>
                  <a:lnTo>
                    <a:pt x="4012234" y="1009497"/>
                  </a:lnTo>
                  <a:lnTo>
                    <a:pt x="4018851" y="1028446"/>
                  </a:lnTo>
                  <a:lnTo>
                    <a:pt x="4021429" y="1030020"/>
                  </a:lnTo>
                  <a:lnTo>
                    <a:pt x="4021912" y="1029906"/>
                  </a:lnTo>
                  <a:lnTo>
                    <a:pt x="4023410" y="1026845"/>
                  </a:lnTo>
                  <a:lnTo>
                    <a:pt x="4019219" y="1014857"/>
                  </a:lnTo>
                  <a:lnTo>
                    <a:pt x="4029075" y="1022413"/>
                  </a:lnTo>
                  <a:lnTo>
                    <a:pt x="4035691" y="1041349"/>
                  </a:lnTo>
                  <a:lnTo>
                    <a:pt x="4038269" y="1042962"/>
                  </a:lnTo>
                  <a:lnTo>
                    <a:pt x="4038752" y="1042822"/>
                  </a:lnTo>
                  <a:lnTo>
                    <a:pt x="4040225" y="1039761"/>
                  </a:lnTo>
                  <a:lnTo>
                    <a:pt x="4036034" y="1027760"/>
                  </a:lnTo>
                  <a:lnTo>
                    <a:pt x="4044924" y="1034567"/>
                  </a:lnTo>
                  <a:lnTo>
                    <a:pt x="4051516" y="1053515"/>
                  </a:lnTo>
                  <a:lnTo>
                    <a:pt x="4054094" y="1055090"/>
                  </a:lnTo>
                  <a:lnTo>
                    <a:pt x="4054576" y="1054976"/>
                  </a:lnTo>
                  <a:lnTo>
                    <a:pt x="4056075" y="1051915"/>
                  </a:lnTo>
                  <a:lnTo>
                    <a:pt x="4051871" y="1039888"/>
                  </a:lnTo>
                  <a:lnTo>
                    <a:pt x="4059415" y="1045667"/>
                  </a:lnTo>
                  <a:lnTo>
                    <a:pt x="4062946" y="1046594"/>
                  </a:lnTo>
                  <a:lnTo>
                    <a:pt x="4066133" y="1044778"/>
                  </a:lnTo>
                  <a:lnTo>
                    <a:pt x="4065244" y="1038047"/>
                  </a:lnTo>
                  <a:lnTo>
                    <a:pt x="4058653" y="1033005"/>
                  </a:lnTo>
                  <a:lnTo>
                    <a:pt x="4069943" y="1033830"/>
                  </a:lnTo>
                  <a:lnTo>
                    <a:pt x="4070426" y="1033830"/>
                  </a:lnTo>
                  <a:lnTo>
                    <a:pt x="4072521" y="1031595"/>
                  </a:lnTo>
                  <a:lnTo>
                    <a:pt x="4070299" y="1029042"/>
                  </a:lnTo>
                  <a:lnTo>
                    <a:pt x="4051706" y="1027671"/>
                  </a:lnTo>
                  <a:lnTo>
                    <a:pt x="4042803" y="1020838"/>
                  </a:lnTo>
                  <a:lnTo>
                    <a:pt x="4054119" y="1021676"/>
                  </a:lnTo>
                  <a:lnTo>
                    <a:pt x="4054602" y="1021676"/>
                  </a:lnTo>
                  <a:lnTo>
                    <a:pt x="4056697" y="1019467"/>
                  </a:lnTo>
                  <a:lnTo>
                    <a:pt x="4054487" y="1016901"/>
                  </a:lnTo>
                  <a:lnTo>
                    <a:pt x="4035882" y="1015530"/>
                  </a:lnTo>
                  <a:lnTo>
                    <a:pt x="4025976" y="1007922"/>
                  </a:lnTo>
                  <a:lnTo>
                    <a:pt x="4037279" y="1008761"/>
                  </a:lnTo>
                  <a:lnTo>
                    <a:pt x="4037761" y="1008761"/>
                  </a:lnTo>
                  <a:lnTo>
                    <a:pt x="4039857" y="1006551"/>
                  </a:lnTo>
                  <a:lnTo>
                    <a:pt x="4037634" y="1003985"/>
                  </a:lnTo>
                  <a:lnTo>
                    <a:pt x="4019054" y="1002614"/>
                  </a:lnTo>
                  <a:lnTo>
                    <a:pt x="4000233" y="988148"/>
                  </a:lnTo>
                  <a:lnTo>
                    <a:pt x="4022864" y="985177"/>
                  </a:lnTo>
                  <a:lnTo>
                    <a:pt x="4040873" y="993851"/>
                  </a:lnTo>
                  <a:lnTo>
                    <a:pt x="4042206" y="994079"/>
                  </a:lnTo>
                  <a:lnTo>
                    <a:pt x="4044035" y="992733"/>
                  </a:lnTo>
                  <a:lnTo>
                    <a:pt x="4042943" y="989533"/>
                  </a:lnTo>
                  <a:lnTo>
                    <a:pt x="4031564" y="984046"/>
                  </a:lnTo>
                  <a:lnTo>
                    <a:pt x="4043959" y="982408"/>
                  </a:lnTo>
                  <a:lnTo>
                    <a:pt x="4061904" y="991069"/>
                  </a:lnTo>
                  <a:lnTo>
                    <a:pt x="4063263" y="991298"/>
                  </a:lnTo>
                  <a:lnTo>
                    <a:pt x="4065092" y="989977"/>
                  </a:lnTo>
                  <a:lnTo>
                    <a:pt x="4063974" y="986751"/>
                  </a:lnTo>
                  <a:lnTo>
                    <a:pt x="4052608" y="981265"/>
                  </a:lnTo>
                  <a:lnTo>
                    <a:pt x="4063708" y="979805"/>
                  </a:lnTo>
                  <a:lnTo>
                    <a:pt x="4081678" y="988466"/>
                  </a:lnTo>
                  <a:lnTo>
                    <a:pt x="4083012" y="988695"/>
                  </a:lnTo>
                  <a:lnTo>
                    <a:pt x="4084878" y="987374"/>
                  </a:lnTo>
                  <a:lnTo>
                    <a:pt x="4083748" y="984148"/>
                  </a:lnTo>
                  <a:lnTo>
                    <a:pt x="4072369" y="978662"/>
                  </a:lnTo>
                  <a:lnTo>
                    <a:pt x="4081310" y="977480"/>
                  </a:lnTo>
                  <a:lnTo>
                    <a:pt x="4083951" y="977138"/>
                  </a:lnTo>
                  <a:lnTo>
                    <a:pt x="4085806" y="974712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338237" y="610374"/>
              <a:ext cx="5680710" cy="821055"/>
            </a:xfrm>
            <a:custGeom>
              <a:avLst/>
              <a:gdLst/>
              <a:ahLst/>
              <a:cxnLst/>
              <a:rect l="l" t="t" r="r" b="b"/>
              <a:pathLst>
                <a:path w="5680709" h="821055">
                  <a:moveTo>
                    <a:pt x="16179" y="70967"/>
                  </a:moveTo>
                  <a:lnTo>
                    <a:pt x="15443" y="68808"/>
                  </a:lnTo>
                  <a:lnTo>
                    <a:pt x="2159" y="62369"/>
                  </a:lnTo>
                  <a:lnTo>
                    <a:pt x="0" y="63144"/>
                  </a:lnTo>
                  <a:lnTo>
                    <a:pt x="736" y="65278"/>
                  </a:lnTo>
                  <a:lnTo>
                    <a:pt x="13296" y="71348"/>
                  </a:lnTo>
                  <a:lnTo>
                    <a:pt x="2743" y="80454"/>
                  </a:lnTo>
                  <a:lnTo>
                    <a:pt x="2578" y="82727"/>
                  </a:lnTo>
                  <a:lnTo>
                    <a:pt x="4025" y="83273"/>
                  </a:lnTo>
                  <a:lnTo>
                    <a:pt x="4851" y="82892"/>
                  </a:lnTo>
                  <a:lnTo>
                    <a:pt x="16040" y="73253"/>
                  </a:lnTo>
                  <a:lnTo>
                    <a:pt x="16179" y="70980"/>
                  </a:lnTo>
                  <a:close/>
                </a:path>
                <a:path w="5680709" h="821055">
                  <a:moveTo>
                    <a:pt x="27266" y="32651"/>
                  </a:moveTo>
                  <a:lnTo>
                    <a:pt x="22415" y="18694"/>
                  </a:lnTo>
                  <a:lnTo>
                    <a:pt x="20345" y="17716"/>
                  </a:lnTo>
                  <a:lnTo>
                    <a:pt x="19342" y="19761"/>
                  </a:lnTo>
                  <a:lnTo>
                    <a:pt x="23952" y="32931"/>
                  </a:lnTo>
                  <a:lnTo>
                    <a:pt x="10045" y="31915"/>
                  </a:lnTo>
                  <a:lnTo>
                    <a:pt x="8293" y="33401"/>
                  </a:lnTo>
                  <a:lnTo>
                    <a:pt x="9804" y="35115"/>
                  </a:lnTo>
                  <a:lnTo>
                    <a:pt x="24511" y="36220"/>
                  </a:lnTo>
                  <a:lnTo>
                    <a:pt x="24828" y="36195"/>
                  </a:lnTo>
                  <a:lnTo>
                    <a:pt x="26238" y="34709"/>
                  </a:lnTo>
                  <a:lnTo>
                    <a:pt x="27266" y="32651"/>
                  </a:lnTo>
                  <a:close/>
                </a:path>
                <a:path w="5680709" h="821055">
                  <a:moveTo>
                    <a:pt x="29476" y="69215"/>
                  </a:moveTo>
                  <a:lnTo>
                    <a:pt x="28740" y="67056"/>
                  </a:lnTo>
                  <a:lnTo>
                    <a:pt x="15430" y="60617"/>
                  </a:lnTo>
                  <a:lnTo>
                    <a:pt x="13296" y="61366"/>
                  </a:lnTo>
                  <a:lnTo>
                    <a:pt x="14033" y="63525"/>
                  </a:lnTo>
                  <a:lnTo>
                    <a:pt x="26593" y="69608"/>
                  </a:lnTo>
                  <a:lnTo>
                    <a:pt x="16040" y="78714"/>
                  </a:lnTo>
                  <a:lnTo>
                    <a:pt x="15875" y="80987"/>
                  </a:lnTo>
                  <a:lnTo>
                    <a:pt x="17297" y="81534"/>
                  </a:lnTo>
                  <a:lnTo>
                    <a:pt x="18148" y="81153"/>
                  </a:lnTo>
                  <a:lnTo>
                    <a:pt x="29311" y="71513"/>
                  </a:lnTo>
                  <a:lnTo>
                    <a:pt x="29476" y="69240"/>
                  </a:lnTo>
                  <a:close/>
                </a:path>
                <a:path w="5680709" h="821055">
                  <a:moveTo>
                    <a:pt x="37896" y="40792"/>
                  </a:moveTo>
                  <a:lnTo>
                    <a:pt x="33045" y="26860"/>
                  </a:lnTo>
                  <a:lnTo>
                    <a:pt x="31000" y="25857"/>
                  </a:lnTo>
                  <a:lnTo>
                    <a:pt x="30010" y="27927"/>
                  </a:lnTo>
                  <a:lnTo>
                    <a:pt x="34594" y="41109"/>
                  </a:lnTo>
                  <a:lnTo>
                    <a:pt x="20662" y="40055"/>
                  </a:lnTo>
                  <a:lnTo>
                    <a:pt x="18948" y="41567"/>
                  </a:lnTo>
                  <a:lnTo>
                    <a:pt x="20434" y="43294"/>
                  </a:lnTo>
                  <a:lnTo>
                    <a:pt x="35140" y="44361"/>
                  </a:lnTo>
                  <a:lnTo>
                    <a:pt x="35458" y="44361"/>
                  </a:lnTo>
                  <a:lnTo>
                    <a:pt x="36855" y="42875"/>
                  </a:lnTo>
                  <a:lnTo>
                    <a:pt x="37896" y="40792"/>
                  </a:lnTo>
                  <a:close/>
                </a:path>
                <a:path w="5680709" h="821055">
                  <a:moveTo>
                    <a:pt x="43637" y="67373"/>
                  </a:moveTo>
                  <a:lnTo>
                    <a:pt x="42862" y="65176"/>
                  </a:lnTo>
                  <a:lnTo>
                    <a:pt x="29578" y="58775"/>
                  </a:lnTo>
                  <a:lnTo>
                    <a:pt x="27419" y="59512"/>
                  </a:lnTo>
                  <a:lnTo>
                    <a:pt x="28181" y="61671"/>
                  </a:lnTo>
                  <a:lnTo>
                    <a:pt x="40728" y="67754"/>
                  </a:lnTo>
                  <a:lnTo>
                    <a:pt x="30162" y="76847"/>
                  </a:lnTo>
                  <a:lnTo>
                    <a:pt x="29997" y="79121"/>
                  </a:lnTo>
                  <a:lnTo>
                    <a:pt x="31445" y="79667"/>
                  </a:lnTo>
                  <a:lnTo>
                    <a:pt x="32270" y="79286"/>
                  </a:lnTo>
                  <a:lnTo>
                    <a:pt x="43459" y="69646"/>
                  </a:lnTo>
                  <a:lnTo>
                    <a:pt x="43637" y="67373"/>
                  </a:lnTo>
                  <a:close/>
                </a:path>
                <a:path w="5680709" h="821055">
                  <a:moveTo>
                    <a:pt x="49187" y="49479"/>
                  </a:moveTo>
                  <a:lnTo>
                    <a:pt x="44335" y="35547"/>
                  </a:lnTo>
                  <a:lnTo>
                    <a:pt x="42291" y="34544"/>
                  </a:lnTo>
                  <a:lnTo>
                    <a:pt x="41287" y="36588"/>
                  </a:lnTo>
                  <a:lnTo>
                    <a:pt x="45885" y="49771"/>
                  </a:lnTo>
                  <a:lnTo>
                    <a:pt x="31965" y="48742"/>
                  </a:lnTo>
                  <a:lnTo>
                    <a:pt x="30251" y="50228"/>
                  </a:lnTo>
                  <a:lnTo>
                    <a:pt x="31737" y="51955"/>
                  </a:lnTo>
                  <a:lnTo>
                    <a:pt x="46469" y="53047"/>
                  </a:lnTo>
                  <a:lnTo>
                    <a:pt x="46786" y="53047"/>
                  </a:lnTo>
                  <a:lnTo>
                    <a:pt x="48196" y="51562"/>
                  </a:lnTo>
                  <a:lnTo>
                    <a:pt x="49187" y="49479"/>
                  </a:lnTo>
                  <a:close/>
                </a:path>
                <a:path w="5680709" h="821055">
                  <a:moveTo>
                    <a:pt x="99758" y="79717"/>
                  </a:moveTo>
                  <a:lnTo>
                    <a:pt x="98272" y="78003"/>
                  </a:lnTo>
                  <a:lnTo>
                    <a:pt x="83566" y="76923"/>
                  </a:lnTo>
                  <a:lnTo>
                    <a:pt x="81838" y="78409"/>
                  </a:lnTo>
                  <a:lnTo>
                    <a:pt x="80784" y="80505"/>
                  </a:lnTo>
                  <a:lnTo>
                    <a:pt x="85661" y="94437"/>
                  </a:lnTo>
                  <a:lnTo>
                    <a:pt x="87376" y="95516"/>
                  </a:lnTo>
                  <a:lnTo>
                    <a:pt x="87693" y="95440"/>
                  </a:lnTo>
                  <a:lnTo>
                    <a:pt x="88696" y="93370"/>
                  </a:lnTo>
                  <a:lnTo>
                    <a:pt x="84099" y="80187"/>
                  </a:lnTo>
                  <a:lnTo>
                    <a:pt x="98031" y="81229"/>
                  </a:lnTo>
                  <a:lnTo>
                    <a:pt x="98348" y="81203"/>
                  </a:lnTo>
                  <a:lnTo>
                    <a:pt x="99758" y="79717"/>
                  </a:lnTo>
                  <a:close/>
                </a:path>
                <a:path w="5680709" h="821055">
                  <a:moveTo>
                    <a:pt x="102577" y="70446"/>
                  </a:moveTo>
                  <a:lnTo>
                    <a:pt x="101815" y="68287"/>
                  </a:lnTo>
                  <a:lnTo>
                    <a:pt x="89255" y="62217"/>
                  </a:lnTo>
                  <a:lnTo>
                    <a:pt x="99834" y="53098"/>
                  </a:lnTo>
                  <a:lnTo>
                    <a:pt x="100012" y="50825"/>
                  </a:lnTo>
                  <a:lnTo>
                    <a:pt x="97739" y="50660"/>
                  </a:lnTo>
                  <a:lnTo>
                    <a:pt x="86537" y="60299"/>
                  </a:lnTo>
                  <a:lnTo>
                    <a:pt x="86372" y="62572"/>
                  </a:lnTo>
                  <a:lnTo>
                    <a:pt x="87134" y="64782"/>
                  </a:lnTo>
                  <a:lnTo>
                    <a:pt x="100418" y="71183"/>
                  </a:lnTo>
                  <a:lnTo>
                    <a:pt x="101333" y="71335"/>
                  </a:lnTo>
                  <a:lnTo>
                    <a:pt x="102577" y="70446"/>
                  </a:lnTo>
                  <a:close/>
                </a:path>
                <a:path w="5680709" h="821055">
                  <a:moveTo>
                    <a:pt x="111074" y="88404"/>
                  </a:moveTo>
                  <a:lnTo>
                    <a:pt x="109588" y="86690"/>
                  </a:lnTo>
                  <a:lnTo>
                    <a:pt x="94856" y="85585"/>
                  </a:lnTo>
                  <a:lnTo>
                    <a:pt x="93129" y="87071"/>
                  </a:lnTo>
                  <a:lnTo>
                    <a:pt x="93230" y="87198"/>
                  </a:lnTo>
                  <a:lnTo>
                    <a:pt x="93078" y="87122"/>
                  </a:lnTo>
                  <a:lnTo>
                    <a:pt x="92100" y="89166"/>
                  </a:lnTo>
                  <a:lnTo>
                    <a:pt x="96951" y="103098"/>
                  </a:lnTo>
                  <a:lnTo>
                    <a:pt x="98704" y="104178"/>
                  </a:lnTo>
                  <a:lnTo>
                    <a:pt x="99021" y="104101"/>
                  </a:lnTo>
                  <a:lnTo>
                    <a:pt x="99999" y="102031"/>
                  </a:lnTo>
                  <a:lnTo>
                    <a:pt x="95402" y="88861"/>
                  </a:lnTo>
                  <a:lnTo>
                    <a:pt x="109334" y="89890"/>
                  </a:lnTo>
                  <a:lnTo>
                    <a:pt x="109677" y="89890"/>
                  </a:lnTo>
                  <a:lnTo>
                    <a:pt x="111074" y="88404"/>
                  </a:lnTo>
                  <a:close/>
                </a:path>
                <a:path w="5680709" h="821055">
                  <a:moveTo>
                    <a:pt x="112268" y="20332"/>
                  </a:moveTo>
                  <a:lnTo>
                    <a:pt x="110197" y="19329"/>
                  </a:lnTo>
                  <a:lnTo>
                    <a:pt x="102400" y="22059"/>
                  </a:lnTo>
                  <a:lnTo>
                    <a:pt x="105524" y="17983"/>
                  </a:lnTo>
                  <a:lnTo>
                    <a:pt x="104952" y="13474"/>
                  </a:lnTo>
                  <a:lnTo>
                    <a:pt x="100406" y="14071"/>
                  </a:lnTo>
                  <a:lnTo>
                    <a:pt x="97485" y="17881"/>
                  </a:lnTo>
                  <a:lnTo>
                    <a:pt x="98069" y="10007"/>
                  </a:lnTo>
                  <a:lnTo>
                    <a:pt x="96583" y="8280"/>
                  </a:lnTo>
                  <a:lnTo>
                    <a:pt x="94830" y="9766"/>
                  </a:lnTo>
                  <a:lnTo>
                    <a:pt x="93903" y="22542"/>
                  </a:lnTo>
                  <a:lnTo>
                    <a:pt x="89319" y="28511"/>
                  </a:lnTo>
                  <a:lnTo>
                    <a:pt x="89903" y="20637"/>
                  </a:lnTo>
                  <a:lnTo>
                    <a:pt x="88417" y="18923"/>
                  </a:lnTo>
                  <a:lnTo>
                    <a:pt x="86690" y="20421"/>
                  </a:lnTo>
                  <a:lnTo>
                    <a:pt x="85737" y="33172"/>
                  </a:lnTo>
                  <a:lnTo>
                    <a:pt x="80645" y="39801"/>
                  </a:lnTo>
                  <a:lnTo>
                    <a:pt x="81241" y="31965"/>
                  </a:lnTo>
                  <a:lnTo>
                    <a:pt x="79730" y="30238"/>
                  </a:lnTo>
                  <a:lnTo>
                    <a:pt x="78003" y="31724"/>
                  </a:lnTo>
                  <a:lnTo>
                    <a:pt x="77076" y="44462"/>
                  </a:lnTo>
                  <a:lnTo>
                    <a:pt x="67284" y="57213"/>
                  </a:lnTo>
                  <a:lnTo>
                    <a:pt x="65265" y="41846"/>
                  </a:lnTo>
                  <a:lnTo>
                    <a:pt x="71221" y="29552"/>
                  </a:lnTo>
                  <a:lnTo>
                    <a:pt x="70446" y="27406"/>
                  </a:lnTo>
                  <a:lnTo>
                    <a:pt x="68287" y="28143"/>
                  </a:lnTo>
                  <a:lnTo>
                    <a:pt x="64490" y="36017"/>
                  </a:lnTo>
                  <a:lnTo>
                    <a:pt x="63411" y="27711"/>
                  </a:lnTo>
                  <a:lnTo>
                    <a:pt x="69367" y="15417"/>
                  </a:lnTo>
                  <a:lnTo>
                    <a:pt x="68592" y="13258"/>
                  </a:lnTo>
                  <a:lnTo>
                    <a:pt x="66433" y="14020"/>
                  </a:lnTo>
                  <a:lnTo>
                    <a:pt x="62636" y="21882"/>
                  </a:lnTo>
                  <a:lnTo>
                    <a:pt x="61671" y="14427"/>
                  </a:lnTo>
                  <a:lnTo>
                    <a:pt x="67614" y="2159"/>
                  </a:lnTo>
                  <a:lnTo>
                    <a:pt x="66840" y="0"/>
                  </a:lnTo>
                  <a:lnTo>
                    <a:pt x="64681" y="736"/>
                  </a:lnTo>
                  <a:lnTo>
                    <a:pt x="60896" y="8572"/>
                  </a:lnTo>
                  <a:lnTo>
                    <a:pt x="60198" y="3175"/>
                  </a:lnTo>
                  <a:lnTo>
                    <a:pt x="56565" y="406"/>
                  </a:lnTo>
                  <a:lnTo>
                    <a:pt x="53797" y="4038"/>
                  </a:lnTo>
                  <a:lnTo>
                    <a:pt x="54356" y="8343"/>
                  </a:lnTo>
                  <a:lnTo>
                    <a:pt x="49530" y="2730"/>
                  </a:lnTo>
                  <a:lnTo>
                    <a:pt x="47256" y="2565"/>
                  </a:lnTo>
                  <a:lnTo>
                    <a:pt x="47066" y="4838"/>
                  </a:lnTo>
                  <a:lnTo>
                    <a:pt x="55118" y="14147"/>
                  </a:lnTo>
                  <a:lnTo>
                    <a:pt x="56095" y="21615"/>
                  </a:lnTo>
                  <a:lnTo>
                    <a:pt x="51269" y="16002"/>
                  </a:lnTo>
                  <a:lnTo>
                    <a:pt x="48996" y="15862"/>
                  </a:lnTo>
                  <a:lnTo>
                    <a:pt x="48806" y="18122"/>
                  </a:lnTo>
                  <a:lnTo>
                    <a:pt x="56857" y="27444"/>
                  </a:lnTo>
                  <a:lnTo>
                    <a:pt x="57937" y="35737"/>
                  </a:lnTo>
                  <a:lnTo>
                    <a:pt x="53124" y="30137"/>
                  </a:lnTo>
                  <a:lnTo>
                    <a:pt x="50850" y="29972"/>
                  </a:lnTo>
                  <a:lnTo>
                    <a:pt x="50660" y="32245"/>
                  </a:lnTo>
                  <a:lnTo>
                    <a:pt x="58712" y="41567"/>
                  </a:lnTo>
                  <a:lnTo>
                    <a:pt x="61734" y="64452"/>
                  </a:lnTo>
                  <a:lnTo>
                    <a:pt x="49098" y="80911"/>
                  </a:lnTo>
                  <a:lnTo>
                    <a:pt x="35547" y="85648"/>
                  </a:lnTo>
                  <a:lnTo>
                    <a:pt x="34544" y="87693"/>
                  </a:lnTo>
                  <a:lnTo>
                    <a:pt x="36296" y="88773"/>
                  </a:lnTo>
                  <a:lnTo>
                    <a:pt x="36614" y="88684"/>
                  </a:lnTo>
                  <a:lnTo>
                    <a:pt x="45504" y="85598"/>
                  </a:lnTo>
                  <a:lnTo>
                    <a:pt x="40411" y="92227"/>
                  </a:lnTo>
                  <a:lnTo>
                    <a:pt x="26885" y="96939"/>
                  </a:lnTo>
                  <a:lnTo>
                    <a:pt x="25895" y="99009"/>
                  </a:lnTo>
                  <a:lnTo>
                    <a:pt x="27609" y="100063"/>
                  </a:lnTo>
                  <a:lnTo>
                    <a:pt x="27927" y="99974"/>
                  </a:lnTo>
                  <a:lnTo>
                    <a:pt x="36842" y="96888"/>
                  </a:lnTo>
                  <a:lnTo>
                    <a:pt x="32258" y="102857"/>
                  </a:lnTo>
                  <a:lnTo>
                    <a:pt x="18719" y="107569"/>
                  </a:lnTo>
                  <a:lnTo>
                    <a:pt x="17729" y="109639"/>
                  </a:lnTo>
                  <a:lnTo>
                    <a:pt x="19443" y="110693"/>
                  </a:lnTo>
                  <a:lnTo>
                    <a:pt x="19786" y="110617"/>
                  </a:lnTo>
                  <a:lnTo>
                    <a:pt x="28689" y="107505"/>
                  </a:lnTo>
                  <a:lnTo>
                    <a:pt x="24307" y="113220"/>
                  </a:lnTo>
                  <a:lnTo>
                    <a:pt x="24904" y="117754"/>
                  </a:lnTo>
                  <a:lnTo>
                    <a:pt x="27292" y="118402"/>
                  </a:lnTo>
                  <a:lnTo>
                    <a:pt x="29413" y="117157"/>
                  </a:lnTo>
                  <a:lnTo>
                    <a:pt x="32423" y="113233"/>
                  </a:lnTo>
                  <a:lnTo>
                    <a:pt x="31927" y="119938"/>
                  </a:lnTo>
                  <a:lnTo>
                    <a:pt x="33413" y="121666"/>
                  </a:lnTo>
                  <a:lnTo>
                    <a:pt x="33756" y="121666"/>
                  </a:lnTo>
                  <a:lnTo>
                    <a:pt x="35128" y="120180"/>
                  </a:lnTo>
                  <a:lnTo>
                    <a:pt x="35991" y="108585"/>
                  </a:lnTo>
                  <a:lnTo>
                    <a:pt x="40576" y="102616"/>
                  </a:lnTo>
                  <a:lnTo>
                    <a:pt x="40093" y="109308"/>
                  </a:lnTo>
                  <a:lnTo>
                    <a:pt x="41579" y="111036"/>
                  </a:lnTo>
                  <a:lnTo>
                    <a:pt x="41897" y="111036"/>
                  </a:lnTo>
                  <a:lnTo>
                    <a:pt x="43294" y="109550"/>
                  </a:lnTo>
                  <a:lnTo>
                    <a:pt x="44157" y="97942"/>
                  </a:lnTo>
                  <a:lnTo>
                    <a:pt x="49250" y="91300"/>
                  </a:lnTo>
                  <a:lnTo>
                    <a:pt x="48755" y="98005"/>
                  </a:lnTo>
                  <a:lnTo>
                    <a:pt x="50241" y="99733"/>
                  </a:lnTo>
                  <a:lnTo>
                    <a:pt x="50584" y="99733"/>
                  </a:lnTo>
                  <a:lnTo>
                    <a:pt x="51993" y="98247"/>
                  </a:lnTo>
                  <a:lnTo>
                    <a:pt x="52832" y="86639"/>
                  </a:lnTo>
                  <a:lnTo>
                    <a:pt x="62928" y="73482"/>
                  </a:lnTo>
                  <a:lnTo>
                    <a:pt x="64820" y="87922"/>
                  </a:lnTo>
                  <a:lnTo>
                    <a:pt x="58801" y="100406"/>
                  </a:lnTo>
                  <a:lnTo>
                    <a:pt x="59537" y="102565"/>
                  </a:lnTo>
                  <a:lnTo>
                    <a:pt x="60452" y="102717"/>
                  </a:lnTo>
                  <a:lnTo>
                    <a:pt x="61696" y="101803"/>
                  </a:lnTo>
                  <a:lnTo>
                    <a:pt x="65582" y="93751"/>
                  </a:lnTo>
                  <a:lnTo>
                    <a:pt x="66675" y="102031"/>
                  </a:lnTo>
                  <a:lnTo>
                    <a:pt x="60629" y="114528"/>
                  </a:lnTo>
                  <a:lnTo>
                    <a:pt x="61391" y="116687"/>
                  </a:lnTo>
                  <a:lnTo>
                    <a:pt x="62306" y="116840"/>
                  </a:lnTo>
                  <a:lnTo>
                    <a:pt x="63550" y="115951"/>
                  </a:lnTo>
                  <a:lnTo>
                    <a:pt x="67437" y="107886"/>
                  </a:lnTo>
                  <a:lnTo>
                    <a:pt x="68427" y="115316"/>
                  </a:lnTo>
                  <a:lnTo>
                    <a:pt x="62382" y="127825"/>
                  </a:lnTo>
                  <a:lnTo>
                    <a:pt x="63144" y="129984"/>
                  </a:lnTo>
                  <a:lnTo>
                    <a:pt x="64058" y="130136"/>
                  </a:lnTo>
                  <a:lnTo>
                    <a:pt x="65303" y="129247"/>
                  </a:lnTo>
                  <a:lnTo>
                    <a:pt x="69202" y="121145"/>
                  </a:lnTo>
                  <a:lnTo>
                    <a:pt x="70104" y="127952"/>
                  </a:lnTo>
                  <a:lnTo>
                    <a:pt x="73710" y="130746"/>
                  </a:lnTo>
                  <a:lnTo>
                    <a:pt x="76479" y="127114"/>
                  </a:lnTo>
                  <a:lnTo>
                    <a:pt x="75768" y="121780"/>
                  </a:lnTo>
                  <a:lnTo>
                    <a:pt x="80492" y="127241"/>
                  </a:lnTo>
                  <a:lnTo>
                    <a:pt x="81915" y="127787"/>
                  </a:lnTo>
                  <a:lnTo>
                    <a:pt x="82765" y="127406"/>
                  </a:lnTo>
                  <a:lnTo>
                    <a:pt x="82931" y="125107"/>
                  </a:lnTo>
                  <a:lnTo>
                    <a:pt x="75006" y="115963"/>
                  </a:lnTo>
                  <a:lnTo>
                    <a:pt x="74015" y="108496"/>
                  </a:lnTo>
                  <a:lnTo>
                    <a:pt x="78740" y="113944"/>
                  </a:lnTo>
                  <a:lnTo>
                    <a:pt x="80162" y="114490"/>
                  </a:lnTo>
                  <a:lnTo>
                    <a:pt x="81013" y="114109"/>
                  </a:lnTo>
                  <a:lnTo>
                    <a:pt x="81178" y="111836"/>
                  </a:lnTo>
                  <a:lnTo>
                    <a:pt x="73253" y="102704"/>
                  </a:lnTo>
                  <a:lnTo>
                    <a:pt x="72148" y="94335"/>
                  </a:lnTo>
                  <a:lnTo>
                    <a:pt x="76885" y="99796"/>
                  </a:lnTo>
                  <a:lnTo>
                    <a:pt x="78308" y="100342"/>
                  </a:lnTo>
                  <a:lnTo>
                    <a:pt x="79159" y="99961"/>
                  </a:lnTo>
                  <a:lnTo>
                    <a:pt x="79324" y="97688"/>
                  </a:lnTo>
                  <a:lnTo>
                    <a:pt x="71386" y="88506"/>
                  </a:lnTo>
                  <a:lnTo>
                    <a:pt x="68478" y="66255"/>
                  </a:lnTo>
                  <a:lnTo>
                    <a:pt x="81965" y="48679"/>
                  </a:lnTo>
                  <a:lnTo>
                    <a:pt x="94437" y="44323"/>
                  </a:lnTo>
                  <a:lnTo>
                    <a:pt x="95440" y="42265"/>
                  </a:lnTo>
                  <a:lnTo>
                    <a:pt x="93370" y="41287"/>
                  </a:lnTo>
                  <a:lnTo>
                    <a:pt x="85534" y="44018"/>
                  </a:lnTo>
                  <a:lnTo>
                    <a:pt x="90652" y="37363"/>
                  </a:lnTo>
                  <a:lnTo>
                    <a:pt x="103124" y="33032"/>
                  </a:lnTo>
                  <a:lnTo>
                    <a:pt x="104101" y="30962"/>
                  </a:lnTo>
                  <a:lnTo>
                    <a:pt x="102057" y="29959"/>
                  </a:lnTo>
                  <a:lnTo>
                    <a:pt x="94246" y="32677"/>
                  </a:lnTo>
                  <a:lnTo>
                    <a:pt x="98806" y="26746"/>
                  </a:lnTo>
                  <a:lnTo>
                    <a:pt x="111264" y="22364"/>
                  </a:lnTo>
                  <a:lnTo>
                    <a:pt x="112268" y="20332"/>
                  </a:lnTo>
                  <a:close/>
                </a:path>
                <a:path w="5680709" h="821055">
                  <a:moveTo>
                    <a:pt x="116700" y="68592"/>
                  </a:moveTo>
                  <a:lnTo>
                    <a:pt x="115963" y="66433"/>
                  </a:lnTo>
                  <a:lnTo>
                    <a:pt x="103378" y="60363"/>
                  </a:lnTo>
                  <a:lnTo>
                    <a:pt x="113957" y="51231"/>
                  </a:lnTo>
                  <a:lnTo>
                    <a:pt x="114122" y="48958"/>
                  </a:lnTo>
                  <a:lnTo>
                    <a:pt x="111861" y="48793"/>
                  </a:lnTo>
                  <a:lnTo>
                    <a:pt x="100685" y="58432"/>
                  </a:lnTo>
                  <a:lnTo>
                    <a:pt x="100520" y="60706"/>
                  </a:lnTo>
                  <a:lnTo>
                    <a:pt x="101282" y="62928"/>
                  </a:lnTo>
                  <a:lnTo>
                    <a:pt x="114566" y="69329"/>
                  </a:lnTo>
                  <a:lnTo>
                    <a:pt x="115481" y="69481"/>
                  </a:lnTo>
                  <a:lnTo>
                    <a:pt x="116700" y="68592"/>
                  </a:lnTo>
                  <a:close/>
                </a:path>
                <a:path w="5680709" h="821055">
                  <a:moveTo>
                    <a:pt x="121704" y="96545"/>
                  </a:moveTo>
                  <a:lnTo>
                    <a:pt x="120205" y="94818"/>
                  </a:lnTo>
                  <a:lnTo>
                    <a:pt x="105473" y="93751"/>
                  </a:lnTo>
                  <a:lnTo>
                    <a:pt x="103759" y="95237"/>
                  </a:lnTo>
                  <a:lnTo>
                    <a:pt x="102743" y="97332"/>
                  </a:lnTo>
                  <a:lnTo>
                    <a:pt x="107581" y="111264"/>
                  </a:lnTo>
                  <a:lnTo>
                    <a:pt x="109334" y="112344"/>
                  </a:lnTo>
                  <a:lnTo>
                    <a:pt x="109651" y="112255"/>
                  </a:lnTo>
                  <a:lnTo>
                    <a:pt x="110655" y="110197"/>
                  </a:lnTo>
                  <a:lnTo>
                    <a:pt x="106032" y="97028"/>
                  </a:lnTo>
                  <a:lnTo>
                    <a:pt x="119951" y="98056"/>
                  </a:lnTo>
                  <a:lnTo>
                    <a:pt x="120294" y="98056"/>
                  </a:lnTo>
                  <a:lnTo>
                    <a:pt x="121704" y="96545"/>
                  </a:lnTo>
                  <a:close/>
                </a:path>
                <a:path w="5680709" h="821055">
                  <a:moveTo>
                    <a:pt x="129997" y="66840"/>
                  </a:moveTo>
                  <a:lnTo>
                    <a:pt x="129260" y="64681"/>
                  </a:lnTo>
                  <a:lnTo>
                    <a:pt x="116662" y="58635"/>
                  </a:lnTo>
                  <a:lnTo>
                    <a:pt x="127241" y="49491"/>
                  </a:lnTo>
                  <a:lnTo>
                    <a:pt x="127419" y="47218"/>
                  </a:lnTo>
                  <a:lnTo>
                    <a:pt x="125145" y="47053"/>
                  </a:lnTo>
                  <a:lnTo>
                    <a:pt x="113969" y="56692"/>
                  </a:lnTo>
                  <a:lnTo>
                    <a:pt x="113804" y="58966"/>
                  </a:lnTo>
                  <a:lnTo>
                    <a:pt x="114554" y="61175"/>
                  </a:lnTo>
                  <a:lnTo>
                    <a:pt x="127838" y="67576"/>
                  </a:lnTo>
                  <a:lnTo>
                    <a:pt x="128752" y="67729"/>
                  </a:lnTo>
                  <a:lnTo>
                    <a:pt x="129997" y="66840"/>
                  </a:lnTo>
                  <a:close/>
                </a:path>
                <a:path w="5680709" h="821055">
                  <a:moveTo>
                    <a:pt x="5680507" y="712647"/>
                  </a:moveTo>
                  <a:lnTo>
                    <a:pt x="5679821" y="707390"/>
                  </a:lnTo>
                  <a:lnTo>
                    <a:pt x="5677395" y="705535"/>
                  </a:lnTo>
                  <a:lnTo>
                    <a:pt x="5594083" y="716508"/>
                  </a:lnTo>
                  <a:lnTo>
                    <a:pt x="5608117" y="698233"/>
                  </a:lnTo>
                  <a:lnTo>
                    <a:pt x="5626633" y="691756"/>
                  </a:lnTo>
                  <a:lnTo>
                    <a:pt x="5628132" y="688733"/>
                  </a:lnTo>
                  <a:lnTo>
                    <a:pt x="5625071" y="687235"/>
                  </a:lnTo>
                  <a:lnTo>
                    <a:pt x="5613438" y="691299"/>
                  </a:lnTo>
                  <a:lnTo>
                    <a:pt x="5621020" y="681418"/>
                  </a:lnTo>
                  <a:lnTo>
                    <a:pt x="5639549" y="674954"/>
                  </a:lnTo>
                  <a:lnTo>
                    <a:pt x="5641048" y="671893"/>
                  </a:lnTo>
                  <a:lnTo>
                    <a:pt x="5637987" y="670420"/>
                  </a:lnTo>
                  <a:lnTo>
                    <a:pt x="5626354" y="674471"/>
                  </a:lnTo>
                  <a:lnTo>
                    <a:pt x="5633186" y="665568"/>
                  </a:lnTo>
                  <a:lnTo>
                    <a:pt x="5651703" y="659104"/>
                  </a:lnTo>
                  <a:lnTo>
                    <a:pt x="5653202" y="656069"/>
                  </a:lnTo>
                  <a:lnTo>
                    <a:pt x="5650115" y="654570"/>
                  </a:lnTo>
                  <a:lnTo>
                    <a:pt x="5638508" y="658634"/>
                  </a:lnTo>
                  <a:lnTo>
                    <a:pt x="5643156" y="652576"/>
                  </a:lnTo>
                  <a:lnTo>
                    <a:pt x="5642267" y="645845"/>
                  </a:lnTo>
                  <a:lnTo>
                    <a:pt x="5635536" y="646734"/>
                  </a:lnTo>
                  <a:lnTo>
                    <a:pt x="5631167" y="652424"/>
                  </a:lnTo>
                  <a:lnTo>
                    <a:pt x="5632043" y="640702"/>
                  </a:lnTo>
                  <a:lnTo>
                    <a:pt x="5629821" y="638124"/>
                  </a:lnTo>
                  <a:lnTo>
                    <a:pt x="5627255" y="640334"/>
                  </a:lnTo>
                  <a:lnTo>
                    <a:pt x="5625833" y="659371"/>
                  </a:lnTo>
                  <a:lnTo>
                    <a:pt x="5619026" y="668235"/>
                  </a:lnTo>
                  <a:lnTo>
                    <a:pt x="5619889" y="656513"/>
                  </a:lnTo>
                  <a:lnTo>
                    <a:pt x="5617667" y="653948"/>
                  </a:lnTo>
                  <a:lnTo>
                    <a:pt x="5615102" y="656183"/>
                  </a:lnTo>
                  <a:lnTo>
                    <a:pt x="5613679" y="675208"/>
                  </a:lnTo>
                  <a:lnTo>
                    <a:pt x="5606072" y="685126"/>
                  </a:lnTo>
                  <a:lnTo>
                    <a:pt x="5606948" y="673366"/>
                  </a:lnTo>
                  <a:lnTo>
                    <a:pt x="5604738" y="670788"/>
                  </a:lnTo>
                  <a:lnTo>
                    <a:pt x="5602173" y="672998"/>
                  </a:lnTo>
                  <a:lnTo>
                    <a:pt x="5600751" y="692061"/>
                  </a:lnTo>
                  <a:lnTo>
                    <a:pt x="5586234" y="710984"/>
                  </a:lnTo>
                  <a:lnTo>
                    <a:pt x="5583212" y="688073"/>
                  </a:lnTo>
                  <a:lnTo>
                    <a:pt x="5592051" y="669772"/>
                  </a:lnTo>
                  <a:lnTo>
                    <a:pt x="5590921" y="666572"/>
                  </a:lnTo>
                  <a:lnTo>
                    <a:pt x="5587733" y="667702"/>
                  </a:lnTo>
                  <a:lnTo>
                    <a:pt x="5582069" y="679411"/>
                  </a:lnTo>
                  <a:lnTo>
                    <a:pt x="5580443" y="667054"/>
                  </a:lnTo>
                  <a:lnTo>
                    <a:pt x="5589295" y="648766"/>
                  </a:lnTo>
                  <a:lnTo>
                    <a:pt x="5588165" y="645541"/>
                  </a:lnTo>
                  <a:lnTo>
                    <a:pt x="5584939" y="646671"/>
                  </a:lnTo>
                  <a:lnTo>
                    <a:pt x="5579300" y="658380"/>
                  </a:lnTo>
                  <a:lnTo>
                    <a:pt x="5577840" y="647255"/>
                  </a:lnTo>
                  <a:lnTo>
                    <a:pt x="5586692" y="628954"/>
                  </a:lnTo>
                  <a:lnTo>
                    <a:pt x="5585561" y="625754"/>
                  </a:lnTo>
                  <a:lnTo>
                    <a:pt x="5582361" y="626884"/>
                  </a:lnTo>
                  <a:lnTo>
                    <a:pt x="5576697" y="638594"/>
                  </a:lnTo>
                  <a:lnTo>
                    <a:pt x="5575300" y="627913"/>
                  </a:lnTo>
                  <a:lnTo>
                    <a:pt x="5572912" y="626033"/>
                  </a:lnTo>
                  <a:lnTo>
                    <a:pt x="5567629" y="626745"/>
                  </a:lnTo>
                  <a:lnTo>
                    <a:pt x="5565775" y="629145"/>
                  </a:lnTo>
                  <a:lnTo>
                    <a:pt x="5566969" y="638251"/>
                  </a:lnTo>
                  <a:lnTo>
                    <a:pt x="5559755" y="629869"/>
                  </a:lnTo>
                  <a:lnTo>
                    <a:pt x="5556364" y="629602"/>
                  </a:lnTo>
                  <a:lnTo>
                    <a:pt x="5556123" y="633006"/>
                  </a:lnTo>
                  <a:lnTo>
                    <a:pt x="5568099" y="646887"/>
                  </a:lnTo>
                  <a:lnTo>
                    <a:pt x="5569559" y="658012"/>
                  </a:lnTo>
                  <a:lnTo>
                    <a:pt x="5562358" y="649643"/>
                  </a:lnTo>
                  <a:lnTo>
                    <a:pt x="5558968" y="649376"/>
                  </a:lnTo>
                  <a:lnTo>
                    <a:pt x="5558726" y="652780"/>
                  </a:lnTo>
                  <a:lnTo>
                    <a:pt x="5570702" y="666673"/>
                  </a:lnTo>
                  <a:lnTo>
                    <a:pt x="5572315" y="679018"/>
                  </a:lnTo>
                  <a:lnTo>
                    <a:pt x="5565140" y="670674"/>
                  </a:lnTo>
                  <a:lnTo>
                    <a:pt x="5561749" y="670407"/>
                  </a:lnTo>
                  <a:lnTo>
                    <a:pt x="5561482" y="673811"/>
                  </a:lnTo>
                  <a:lnTo>
                    <a:pt x="5573458" y="687692"/>
                  </a:lnTo>
                  <a:lnTo>
                    <a:pt x="5576684" y="712089"/>
                  </a:lnTo>
                  <a:lnTo>
                    <a:pt x="5558968" y="698512"/>
                  </a:lnTo>
                  <a:lnTo>
                    <a:pt x="5552059" y="678700"/>
                  </a:lnTo>
                  <a:lnTo>
                    <a:pt x="5548998" y="677202"/>
                  </a:lnTo>
                  <a:lnTo>
                    <a:pt x="5547525" y="680262"/>
                  </a:lnTo>
                  <a:lnTo>
                    <a:pt x="5552021" y="693178"/>
                  </a:lnTo>
                  <a:lnTo>
                    <a:pt x="5542115" y="685571"/>
                  </a:lnTo>
                  <a:lnTo>
                    <a:pt x="5535219" y="665784"/>
                  </a:lnTo>
                  <a:lnTo>
                    <a:pt x="5532158" y="664286"/>
                  </a:lnTo>
                  <a:lnTo>
                    <a:pt x="5530685" y="667346"/>
                  </a:lnTo>
                  <a:lnTo>
                    <a:pt x="5535168" y="680237"/>
                  </a:lnTo>
                  <a:lnTo>
                    <a:pt x="5526252" y="673379"/>
                  </a:lnTo>
                  <a:lnTo>
                    <a:pt x="5519407" y="653630"/>
                  </a:lnTo>
                  <a:lnTo>
                    <a:pt x="5516346" y="652157"/>
                  </a:lnTo>
                  <a:lnTo>
                    <a:pt x="5514873" y="655218"/>
                  </a:lnTo>
                  <a:lnTo>
                    <a:pt x="5519331" y="668058"/>
                  </a:lnTo>
                  <a:lnTo>
                    <a:pt x="5512320" y="662660"/>
                  </a:lnTo>
                  <a:lnTo>
                    <a:pt x="5505589" y="663549"/>
                  </a:lnTo>
                  <a:lnTo>
                    <a:pt x="5506478" y="670280"/>
                  </a:lnTo>
                  <a:lnTo>
                    <a:pt x="5511406" y="674065"/>
                  </a:lnTo>
                  <a:lnTo>
                    <a:pt x="5500979" y="673290"/>
                  </a:lnTo>
                  <a:lnTo>
                    <a:pt x="5498401" y="675513"/>
                  </a:lnTo>
                  <a:lnTo>
                    <a:pt x="5500611" y="678078"/>
                  </a:lnTo>
                  <a:lnTo>
                    <a:pt x="5518340" y="679399"/>
                  </a:lnTo>
                  <a:lnTo>
                    <a:pt x="5527230" y="686231"/>
                  </a:lnTo>
                  <a:lnTo>
                    <a:pt x="5516791" y="685444"/>
                  </a:lnTo>
                  <a:lnTo>
                    <a:pt x="5514238" y="687666"/>
                  </a:lnTo>
                  <a:lnTo>
                    <a:pt x="5516448" y="690232"/>
                  </a:lnTo>
                  <a:lnTo>
                    <a:pt x="5534164" y="691553"/>
                  </a:lnTo>
                  <a:lnTo>
                    <a:pt x="5570690" y="719582"/>
                  </a:lnTo>
                  <a:lnTo>
                    <a:pt x="5487632" y="730504"/>
                  </a:lnTo>
                  <a:lnTo>
                    <a:pt x="5485777" y="732929"/>
                  </a:lnTo>
                  <a:lnTo>
                    <a:pt x="5486463" y="738174"/>
                  </a:lnTo>
                  <a:lnTo>
                    <a:pt x="5488889" y="740029"/>
                  </a:lnTo>
                  <a:lnTo>
                    <a:pt x="5572341" y="729068"/>
                  </a:lnTo>
                  <a:lnTo>
                    <a:pt x="5522239" y="794359"/>
                  </a:lnTo>
                  <a:lnTo>
                    <a:pt x="5523115" y="801090"/>
                  </a:lnTo>
                  <a:lnTo>
                    <a:pt x="5526659" y="802043"/>
                  </a:lnTo>
                  <a:lnTo>
                    <a:pt x="5529846" y="800201"/>
                  </a:lnTo>
                  <a:lnTo>
                    <a:pt x="5579719" y="735215"/>
                  </a:lnTo>
                  <a:lnTo>
                    <a:pt x="5590756" y="818908"/>
                  </a:lnTo>
                  <a:lnTo>
                    <a:pt x="5593156" y="820762"/>
                  </a:lnTo>
                  <a:lnTo>
                    <a:pt x="5595798" y="820420"/>
                  </a:lnTo>
                  <a:lnTo>
                    <a:pt x="5598414" y="820077"/>
                  </a:lnTo>
                  <a:lnTo>
                    <a:pt x="5600293" y="817676"/>
                  </a:lnTo>
                  <a:lnTo>
                    <a:pt x="5589244" y="733831"/>
                  </a:lnTo>
                  <a:lnTo>
                    <a:pt x="5654103" y="783590"/>
                  </a:lnTo>
                  <a:lnTo>
                    <a:pt x="5657634" y="784517"/>
                  </a:lnTo>
                  <a:lnTo>
                    <a:pt x="5660822" y="782701"/>
                  </a:lnTo>
                  <a:lnTo>
                    <a:pt x="5659945" y="775970"/>
                  </a:lnTo>
                  <a:lnTo>
                    <a:pt x="5594934" y="726084"/>
                  </a:lnTo>
                  <a:lnTo>
                    <a:pt x="5676011" y="715416"/>
                  </a:lnTo>
                  <a:lnTo>
                    <a:pt x="5678652" y="715073"/>
                  </a:lnTo>
                  <a:lnTo>
                    <a:pt x="5680507" y="71264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763501" y="854760"/>
              <a:ext cx="1254760" cy="575310"/>
            </a:xfrm>
            <a:custGeom>
              <a:avLst/>
              <a:gdLst/>
              <a:ahLst/>
              <a:cxnLst/>
              <a:rect l="l" t="t" r="r" b="b"/>
              <a:pathLst>
                <a:path w="1254759" h="575310">
                  <a:moveTo>
                    <a:pt x="70980" y="30797"/>
                  </a:moveTo>
                  <a:lnTo>
                    <a:pt x="68986" y="29298"/>
                  </a:lnTo>
                  <a:lnTo>
                    <a:pt x="39484" y="33185"/>
                  </a:lnTo>
                  <a:lnTo>
                    <a:pt x="44615" y="26504"/>
                  </a:lnTo>
                  <a:lnTo>
                    <a:pt x="51409" y="24130"/>
                  </a:lnTo>
                  <a:lnTo>
                    <a:pt x="51943" y="22999"/>
                  </a:lnTo>
                  <a:lnTo>
                    <a:pt x="50838" y="22479"/>
                  </a:lnTo>
                  <a:lnTo>
                    <a:pt x="46558" y="23964"/>
                  </a:lnTo>
                  <a:lnTo>
                    <a:pt x="49326" y="20358"/>
                  </a:lnTo>
                  <a:lnTo>
                    <a:pt x="56134" y="17970"/>
                  </a:lnTo>
                  <a:lnTo>
                    <a:pt x="56667" y="16840"/>
                  </a:lnTo>
                  <a:lnTo>
                    <a:pt x="55562" y="16319"/>
                  </a:lnTo>
                  <a:lnTo>
                    <a:pt x="51282" y="17805"/>
                  </a:lnTo>
                  <a:lnTo>
                    <a:pt x="53759" y="14579"/>
                  </a:lnTo>
                  <a:lnTo>
                    <a:pt x="60566" y="12179"/>
                  </a:lnTo>
                  <a:lnTo>
                    <a:pt x="61112" y="11061"/>
                  </a:lnTo>
                  <a:lnTo>
                    <a:pt x="59982" y="10528"/>
                  </a:lnTo>
                  <a:lnTo>
                    <a:pt x="55740" y="12014"/>
                  </a:lnTo>
                  <a:lnTo>
                    <a:pt x="57429" y="9804"/>
                  </a:lnTo>
                  <a:lnTo>
                    <a:pt x="57124" y="7315"/>
                  </a:lnTo>
                  <a:lnTo>
                    <a:pt x="54660" y="7658"/>
                  </a:lnTo>
                  <a:lnTo>
                    <a:pt x="53047" y="9753"/>
                  </a:lnTo>
                  <a:lnTo>
                    <a:pt x="53378" y="5461"/>
                  </a:lnTo>
                  <a:lnTo>
                    <a:pt x="52578" y="4508"/>
                  </a:lnTo>
                  <a:lnTo>
                    <a:pt x="51625" y="5308"/>
                  </a:lnTo>
                  <a:lnTo>
                    <a:pt x="51104" y="12293"/>
                  </a:lnTo>
                  <a:lnTo>
                    <a:pt x="48628" y="15506"/>
                  </a:lnTo>
                  <a:lnTo>
                    <a:pt x="48958" y="11252"/>
                  </a:lnTo>
                  <a:lnTo>
                    <a:pt x="48120" y="10325"/>
                  </a:lnTo>
                  <a:lnTo>
                    <a:pt x="47193" y="11099"/>
                  </a:lnTo>
                  <a:lnTo>
                    <a:pt x="46672" y="18072"/>
                  </a:lnTo>
                  <a:lnTo>
                    <a:pt x="43891" y="21691"/>
                  </a:lnTo>
                  <a:lnTo>
                    <a:pt x="44221" y="17411"/>
                  </a:lnTo>
                  <a:lnTo>
                    <a:pt x="43408" y="16459"/>
                  </a:lnTo>
                  <a:lnTo>
                    <a:pt x="42456" y="17259"/>
                  </a:lnTo>
                  <a:lnTo>
                    <a:pt x="41960" y="24218"/>
                  </a:lnTo>
                  <a:lnTo>
                    <a:pt x="36626" y="31153"/>
                  </a:lnTo>
                  <a:lnTo>
                    <a:pt x="35521" y="22821"/>
                  </a:lnTo>
                  <a:lnTo>
                    <a:pt x="38760" y="16090"/>
                  </a:lnTo>
                  <a:lnTo>
                    <a:pt x="38354" y="14922"/>
                  </a:lnTo>
                  <a:lnTo>
                    <a:pt x="37172" y="15328"/>
                  </a:lnTo>
                  <a:lnTo>
                    <a:pt x="35102" y="19634"/>
                  </a:lnTo>
                  <a:lnTo>
                    <a:pt x="34505" y="15100"/>
                  </a:lnTo>
                  <a:lnTo>
                    <a:pt x="37744" y="8394"/>
                  </a:lnTo>
                  <a:lnTo>
                    <a:pt x="37338" y="7226"/>
                  </a:lnTo>
                  <a:lnTo>
                    <a:pt x="36169" y="7632"/>
                  </a:lnTo>
                  <a:lnTo>
                    <a:pt x="34086" y="11938"/>
                  </a:lnTo>
                  <a:lnTo>
                    <a:pt x="33553" y="7848"/>
                  </a:lnTo>
                  <a:lnTo>
                    <a:pt x="36804" y="1168"/>
                  </a:lnTo>
                  <a:lnTo>
                    <a:pt x="36398" y="0"/>
                  </a:lnTo>
                  <a:lnTo>
                    <a:pt x="35217" y="406"/>
                  </a:lnTo>
                  <a:lnTo>
                    <a:pt x="33134" y="4711"/>
                  </a:lnTo>
                  <a:lnTo>
                    <a:pt x="32753" y="1739"/>
                  </a:lnTo>
                  <a:lnTo>
                    <a:pt x="30784" y="228"/>
                  </a:lnTo>
                  <a:lnTo>
                    <a:pt x="29286" y="2197"/>
                  </a:lnTo>
                  <a:lnTo>
                    <a:pt x="29591" y="4559"/>
                  </a:lnTo>
                  <a:lnTo>
                    <a:pt x="26949" y="1498"/>
                  </a:lnTo>
                  <a:lnTo>
                    <a:pt x="25717" y="1397"/>
                  </a:lnTo>
                  <a:lnTo>
                    <a:pt x="25628" y="2628"/>
                  </a:lnTo>
                  <a:lnTo>
                    <a:pt x="30010" y="7747"/>
                  </a:lnTo>
                  <a:lnTo>
                    <a:pt x="30530" y="11785"/>
                  </a:lnTo>
                  <a:lnTo>
                    <a:pt x="27901" y="8737"/>
                  </a:lnTo>
                  <a:lnTo>
                    <a:pt x="26670" y="8636"/>
                  </a:lnTo>
                  <a:lnTo>
                    <a:pt x="26568" y="9867"/>
                  </a:lnTo>
                  <a:lnTo>
                    <a:pt x="30949" y="14922"/>
                  </a:lnTo>
                  <a:lnTo>
                    <a:pt x="31534" y="19456"/>
                  </a:lnTo>
                  <a:lnTo>
                    <a:pt x="28930" y="16421"/>
                  </a:lnTo>
                  <a:lnTo>
                    <a:pt x="27698" y="16319"/>
                  </a:lnTo>
                  <a:lnTo>
                    <a:pt x="27597" y="17576"/>
                  </a:lnTo>
                  <a:lnTo>
                    <a:pt x="31953" y="22631"/>
                  </a:lnTo>
                  <a:lnTo>
                    <a:pt x="33134" y="31559"/>
                  </a:lnTo>
                  <a:lnTo>
                    <a:pt x="26644" y="26593"/>
                  </a:lnTo>
                  <a:lnTo>
                    <a:pt x="24142" y="19342"/>
                  </a:lnTo>
                  <a:lnTo>
                    <a:pt x="23012" y="18821"/>
                  </a:lnTo>
                  <a:lnTo>
                    <a:pt x="22491" y="19913"/>
                  </a:lnTo>
                  <a:lnTo>
                    <a:pt x="24130" y="24663"/>
                  </a:lnTo>
                  <a:lnTo>
                    <a:pt x="20510" y="21882"/>
                  </a:lnTo>
                  <a:lnTo>
                    <a:pt x="17983" y="14617"/>
                  </a:lnTo>
                  <a:lnTo>
                    <a:pt x="16852" y="14097"/>
                  </a:lnTo>
                  <a:lnTo>
                    <a:pt x="16332" y="15189"/>
                  </a:lnTo>
                  <a:lnTo>
                    <a:pt x="17983" y="19951"/>
                  </a:lnTo>
                  <a:lnTo>
                    <a:pt x="14732" y="17437"/>
                  </a:lnTo>
                  <a:lnTo>
                    <a:pt x="12204" y="10172"/>
                  </a:lnTo>
                  <a:lnTo>
                    <a:pt x="11074" y="9652"/>
                  </a:lnTo>
                  <a:lnTo>
                    <a:pt x="10553" y="10744"/>
                  </a:lnTo>
                  <a:lnTo>
                    <a:pt x="12179" y="15468"/>
                  </a:lnTo>
                  <a:lnTo>
                    <a:pt x="9613" y="13487"/>
                  </a:lnTo>
                  <a:lnTo>
                    <a:pt x="7150" y="13804"/>
                  </a:lnTo>
                  <a:lnTo>
                    <a:pt x="7467" y="16281"/>
                  </a:lnTo>
                  <a:lnTo>
                    <a:pt x="9232" y="17653"/>
                  </a:lnTo>
                  <a:lnTo>
                    <a:pt x="5473" y="17360"/>
                  </a:lnTo>
                  <a:lnTo>
                    <a:pt x="4521" y="18173"/>
                  </a:lnTo>
                  <a:lnTo>
                    <a:pt x="5359" y="19100"/>
                  </a:lnTo>
                  <a:lnTo>
                    <a:pt x="11747" y="19583"/>
                  </a:lnTo>
                  <a:lnTo>
                    <a:pt x="14998" y="22098"/>
                  </a:lnTo>
                  <a:lnTo>
                    <a:pt x="11252" y="21805"/>
                  </a:lnTo>
                  <a:lnTo>
                    <a:pt x="10299" y="22618"/>
                  </a:lnTo>
                  <a:lnTo>
                    <a:pt x="11112" y="23571"/>
                  </a:lnTo>
                  <a:lnTo>
                    <a:pt x="17564" y="24053"/>
                  </a:lnTo>
                  <a:lnTo>
                    <a:pt x="21132" y="26797"/>
                  </a:lnTo>
                  <a:lnTo>
                    <a:pt x="17411" y="26530"/>
                  </a:lnTo>
                  <a:lnTo>
                    <a:pt x="16459" y="27343"/>
                  </a:lnTo>
                  <a:lnTo>
                    <a:pt x="17272" y="28295"/>
                  </a:lnTo>
                  <a:lnTo>
                    <a:pt x="23672" y="28752"/>
                  </a:lnTo>
                  <a:lnTo>
                    <a:pt x="30937" y="34302"/>
                  </a:lnTo>
                  <a:lnTo>
                    <a:pt x="23063" y="35344"/>
                  </a:lnTo>
                  <a:lnTo>
                    <a:pt x="16090" y="31965"/>
                  </a:lnTo>
                  <a:lnTo>
                    <a:pt x="14922" y="32385"/>
                  </a:lnTo>
                  <a:lnTo>
                    <a:pt x="15328" y="33553"/>
                  </a:lnTo>
                  <a:lnTo>
                    <a:pt x="19875" y="35763"/>
                  </a:lnTo>
                  <a:lnTo>
                    <a:pt x="15341" y="36360"/>
                  </a:lnTo>
                  <a:lnTo>
                    <a:pt x="8420" y="33007"/>
                  </a:lnTo>
                  <a:lnTo>
                    <a:pt x="7239" y="33413"/>
                  </a:lnTo>
                  <a:lnTo>
                    <a:pt x="7658" y="34582"/>
                  </a:lnTo>
                  <a:lnTo>
                    <a:pt x="12179" y="36779"/>
                  </a:lnTo>
                  <a:lnTo>
                    <a:pt x="8102" y="37312"/>
                  </a:lnTo>
                  <a:lnTo>
                    <a:pt x="1168" y="33947"/>
                  </a:lnTo>
                  <a:lnTo>
                    <a:pt x="0" y="34366"/>
                  </a:lnTo>
                  <a:lnTo>
                    <a:pt x="406" y="35534"/>
                  </a:lnTo>
                  <a:lnTo>
                    <a:pt x="4914" y="37719"/>
                  </a:lnTo>
                  <a:lnTo>
                    <a:pt x="1536" y="38163"/>
                  </a:lnTo>
                  <a:lnTo>
                    <a:pt x="25" y="40132"/>
                  </a:lnTo>
                  <a:lnTo>
                    <a:pt x="2019" y="41643"/>
                  </a:lnTo>
                  <a:lnTo>
                    <a:pt x="4343" y="41338"/>
                  </a:lnTo>
                  <a:lnTo>
                    <a:pt x="1498" y="43802"/>
                  </a:lnTo>
                  <a:lnTo>
                    <a:pt x="1409" y="45034"/>
                  </a:lnTo>
                  <a:lnTo>
                    <a:pt x="2184" y="45326"/>
                  </a:lnTo>
                  <a:lnTo>
                    <a:pt x="2641" y="45135"/>
                  </a:lnTo>
                  <a:lnTo>
                    <a:pt x="7531" y="40932"/>
                  </a:lnTo>
                  <a:lnTo>
                    <a:pt x="11544" y="40411"/>
                  </a:lnTo>
                  <a:lnTo>
                    <a:pt x="8737" y="42837"/>
                  </a:lnTo>
                  <a:lnTo>
                    <a:pt x="8648" y="44081"/>
                  </a:lnTo>
                  <a:lnTo>
                    <a:pt x="9423" y="44373"/>
                  </a:lnTo>
                  <a:lnTo>
                    <a:pt x="9880" y="44157"/>
                  </a:lnTo>
                  <a:lnTo>
                    <a:pt x="14719" y="39992"/>
                  </a:lnTo>
                  <a:lnTo>
                    <a:pt x="19240" y="39395"/>
                  </a:lnTo>
                  <a:lnTo>
                    <a:pt x="16421" y="41833"/>
                  </a:lnTo>
                  <a:lnTo>
                    <a:pt x="16332" y="43053"/>
                  </a:lnTo>
                  <a:lnTo>
                    <a:pt x="17106" y="43370"/>
                  </a:lnTo>
                  <a:lnTo>
                    <a:pt x="17564" y="43154"/>
                  </a:lnTo>
                  <a:lnTo>
                    <a:pt x="22428" y="38976"/>
                  </a:lnTo>
                  <a:lnTo>
                    <a:pt x="31546" y="37769"/>
                  </a:lnTo>
                  <a:lnTo>
                    <a:pt x="26746" y="44030"/>
                  </a:lnTo>
                  <a:lnTo>
                    <a:pt x="19354" y="46621"/>
                  </a:lnTo>
                  <a:lnTo>
                    <a:pt x="18808" y="47739"/>
                  </a:lnTo>
                  <a:lnTo>
                    <a:pt x="19773" y="48323"/>
                  </a:lnTo>
                  <a:lnTo>
                    <a:pt x="24803" y="46570"/>
                  </a:lnTo>
                  <a:lnTo>
                    <a:pt x="22009" y="50203"/>
                  </a:lnTo>
                  <a:lnTo>
                    <a:pt x="14617" y="52781"/>
                  </a:lnTo>
                  <a:lnTo>
                    <a:pt x="14097" y="53886"/>
                  </a:lnTo>
                  <a:lnTo>
                    <a:pt x="15036" y="54457"/>
                  </a:lnTo>
                  <a:lnTo>
                    <a:pt x="15201" y="54432"/>
                  </a:lnTo>
                  <a:lnTo>
                    <a:pt x="20066" y="52730"/>
                  </a:lnTo>
                  <a:lnTo>
                    <a:pt x="17551" y="56007"/>
                  </a:lnTo>
                  <a:lnTo>
                    <a:pt x="10185" y="58572"/>
                  </a:lnTo>
                  <a:lnTo>
                    <a:pt x="9664" y="59664"/>
                  </a:lnTo>
                  <a:lnTo>
                    <a:pt x="10604" y="60248"/>
                  </a:lnTo>
                  <a:lnTo>
                    <a:pt x="10756" y="60223"/>
                  </a:lnTo>
                  <a:lnTo>
                    <a:pt x="15621" y="58521"/>
                  </a:lnTo>
                  <a:lnTo>
                    <a:pt x="13233" y="61633"/>
                  </a:lnTo>
                  <a:lnTo>
                    <a:pt x="13550" y="64084"/>
                  </a:lnTo>
                  <a:lnTo>
                    <a:pt x="14859" y="64452"/>
                  </a:lnTo>
                  <a:lnTo>
                    <a:pt x="16002" y="63779"/>
                  </a:lnTo>
                  <a:lnTo>
                    <a:pt x="17653" y="61620"/>
                  </a:lnTo>
                  <a:lnTo>
                    <a:pt x="17386" y="65290"/>
                  </a:lnTo>
                  <a:lnTo>
                    <a:pt x="18186" y="66217"/>
                  </a:lnTo>
                  <a:lnTo>
                    <a:pt x="18376" y="66217"/>
                  </a:lnTo>
                  <a:lnTo>
                    <a:pt x="19126" y="65405"/>
                  </a:lnTo>
                  <a:lnTo>
                    <a:pt x="19583" y="59118"/>
                  </a:lnTo>
                  <a:lnTo>
                    <a:pt x="22072" y="55867"/>
                  </a:lnTo>
                  <a:lnTo>
                    <a:pt x="21805" y="59499"/>
                  </a:lnTo>
                  <a:lnTo>
                    <a:pt x="22618" y="60426"/>
                  </a:lnTo>
                  <a:lnTo>
                    <a:pt x="22809" y="60426"/>
                  </a:lnTo>
                  <a:lnTo>
                    <a:pt x="23545" y="59613"/>
                  </a:lnTo>
                  <a:lnTo>
                    <a:pt x="24003" y="53352"/>
                  </a:lnTo>
                  <a:lnTo>
                    <a:pt x="26809" y="49682"/>
                  </a:lnTo>
                  <a:lnTo>
                    <a:pt x="26543" y="53340"/>
                  </a:lnTo>
                  <a:lnTo>
                    <a:pt x="27406" y="54292"/>
                  </a:lnTo>
                  <a:lnTo>
                    <a:pt x="27546" y="54267"/>
                  </a:lnTo>
                  <a:lnTo>
                    <a:pt x="28282" y="53492"/>
                  </a:lnTo>
                  <a:lnTo>
                    <a:pt x="28752" y="47167"/>
                  </a:lnTo>
                  <a:lnTo>
                    <a:pt x="34239" y="40017"/>
                  </a:lnTo>
                  <a:lnTo>
                    <a:pt x="35267" y="47891"/>
                  </a:lnTo>
                  <a:lnTo>
                    <a:pt x="31991" y="54660"/>
                  </a:lnTo>
                  <a:lnTo>
                    <a:pt x="32397" y="55829"/>
                  </a:lnTo>
                  <a:lnTo>
                    <a:pt x="32905" y="55905"/>
                  </a:lnTo>
                  <a:lnTo>
                    <a:pt x="33566" y="55422"/>
                  </a:lnTo>
                  <a:lnTo>
                    <a:pt x="35674" y="51054"/>
                  </a:lnTo>
                  <a:lnTo>
                    <a:pt x="36271" y="55549"/>
                  </a:lnTo>
                  <a:lnTo>
                    <a:pt x="33020" y="62344"/>
                  </a:lnTo>
                  <a:lnTo>
                    <a:pt x="33426" y="63512"/>
                  </a:lnTo>
                  <a:lnTo>
                    <a:pt x="33909" y="63588"/>
                  </a:lnTo>
                  <a:lnTo>
                    <a:pt x="34594" y="63106"/>
                  </a:lnTo>
                  <a:lnTo>
                    <a:pt x="36703" y="58750"/>
                  </a:lnTo>
                  <a:lnTo>
                    <a:pt x="37236" y="62776"/>
                  </a:lnTo>
                  <a:lnTo>
                    <a:pt x="33959" y="69583"/>
                  </a:lnTo>
                  <a:lnTo>
                    <a:pt x="34366" y="70751"/>
                  </a:lnTo>
                  <a:lnTo>
                    <a:pt x="34848" y="70827"/>
                  </a:lnTo>
                  <a:lnTo>
                    <a:pt x="35534" y="70345"/>
                  </a:lnTo>
                  <a:lnTo>
                    <a:pt x="37655" y="65938"/>
                  </a:lnTo>
                  <a:lnTo>
                    <a:pt x="38150" y="69646"/>
                  </a:lnTo>
                  <a:lnTo>
                    <a:pt x="40119" y="71158"/>
                  </a:lnTo>
                  <a:lnTo>
                    <a:pt x="41656" y="69189"/>
                  </a:lnTo>
                  <a:lnTo>
                    <a:pt x="41275" y="66319"/>
                  </a:lnTo>
                  <a:lnTo>
                    <a:pt x="43815" y="69253"/>
                  </a:lnTo>
                  <a:lnTo>
                    <a:pt x="44589" y="69545"/>
                  </a:lnTo>
                  <a:lnTo>
                    <a:pt x="45046" y="69354"/>
                  </a:lnTo>
                  <a:lnTo>
                    <a:pt x="45135" y="68122"/>
                  </a:lnTo>
                  <a:lnTo>
                    <a:pt x="40855" y="63169"/>
                  </a:lnTo>
                  <a:lnTo>
                    <a:pt x="40309" y="59080"/>
                  </a:lnTo>
                  <a:lnTo>
                    <a:pt x="42875" y="62026"/>
                  </a:lnTo>
                  <a:lnTo>
                    <a:pt x="43624" y="62306"/>
                  </a:lnTo>
                  <a:lnTo>
                    <a:pt x="44107" y="62115"/>
                  </a:lnTo>
                  <a:lnTo>
                    <a:pt x="44196" y="60883"/>
                  </a:lnTo>
                  <a:lnTo>
                    <a:pt x="39890" y="55905"/>
                  </a:lnTo>
                  <a:lnTo>
                    <a:pt x="37731" y="39535"/>
                  </a:lnTo>
                  <a:lnTo>
                    <a:pt x="61442" y="57696"/>
                  </a:lnTo>
                  <a:lnTo>
                    <a:pt x="62750" y="58051"/>
                  </a:lnTo>
                  <a:lnTo>
                    <a:pt x="63893" y="57378"/>
                  </a:lnTo>
                  <a:lnTo>
                    <a:pt x="63601" y="54914"/>
                  </a:lnTo>
                  <a:lnTo>
                    <a:pt x="39814" y="36677"/>
                  </a:lnTo>
                  <a:lnTo>
                    <a:pt x="69443" y="32766"/>
                  </a:lnTo>
                  <a:lnTo>
                    <a:pt x="70980" y="30797"/>
                  </a:lnTo>
                  <a:close/>
                </a:path>
                <a:path w="1254759" h="575310">
                  <a:moveTo>
                    <a:pt x="1084897" y="487095"/>
                  </a:moveTo>
                  <a:lnTo>
                    <a:pt x="1083779" y="483819"/>
                  </a:lnTo>
                  <a:lnTo>
                    <a:pt x="1063967" y="474256"/>
                  </a:lnTo>
                  <a:lnTo>
                    <a:pt x="1060780" y="475386"/>
                  </a:lnTo>
                  <a:lnTo>
                    <a:pt x="1061897" y="478586"/>
                  </a:lnTo>
                  <a:lnTo>
                    <a:pt x="1080604" y="487629"/>
                  </a:lnTo>
                  <a:lnTo>
                    <a:pt x="1064869" y="501192"/>
                  </a:lnTo>
                  <a:lnTo>
                    <a:pt x="1064602" y="504583"/>
                  </a:lnTo>
                  <a:lnTo>
                    <a:pt x="1066749" y="505396"/>
                  </a:lnTo>
                  <a:lnTo>
                    <a:pt x="1068006" y="504825"/>
                  </a:lnTo>
                  <a:lnTo>
                    <a:pt x="1084630" y="490486"/>
                  </a:lnTo>
                  <a:lnTo>
                    <a:pt x="1084897" y="487095"/>
                  </a:lnTo>
                  <a:close/>
                </a:path>
                <a:path w="1254759" h="575310">
                  <a:moveTo>
                    <a:pt x="1104658" y="484492"/>
                  </a:moveTo>
                  <a:lnTo>
                    <a:pt x="1103528" y="481215"/>
                  </a:lnTo>
                  <a:lnTo>
                    <a:pt x="1083767" y="471652"/>
                  </a:lnTo>
                  <a:lnTo>
                    <a:pt x="1080554" y="472782"/>
                  </a:lnTo>
                  <a:lnTo>
                    <a:pt x="1081671" y="475983"/>
                  </a:lnTo>
                  <a:lnTo>
                    <a:pt x="1100378" y="485025"/>
                  </a:lnTo>
                  <a:lnTo>
                    <a:pt x="1084656" y="498589"/>
                  </a:lnTo>
                  <a:lnTo>
                    <a:pt x="1084389" y="501980"/>
                  </a:lnTo>
                  <a:lnTo>
                    <a:pt x="1086535" y="502793"/>
                  </a:lnTo>
                  <a:lnTo>
                    <a:pt x="1087793" y="502221"/>
                  </a:lnTo>
                  <a:lnTo>
                    <a:pt x="1104417" y="487883"/>
                  </a:lnTo>
                  <a:lnTo>
                    <a:pt x="1104658" y="484492"/>
                  </a:lnTo>
                  <a:close/>
                </a:path>
                <a:path w="1254759" h="575310">
                  <a:moveTo>
                    <a:pt x="1114717" y="538403"/>
                  </a:moveTo>
                  <a:lnTo>
                    <a:pt x="1112494" y="535838"/>
                  </a:lnTo>
                  <a:lnTo>
                    <a:pt x="1109395" y="534314"/>
                  </a:lnTo>
                  <a:lnTo>
                    <a:pt x="1088631" y="541553"/>
                  </a:lnTo>
                  <a:lnTo>
                    <a:pt x="1087170" y="544614"/>
                  </a:lnTo>
                  <a:lnTo>
                    <a:pt x="1089748" y="546214"/>
                  </a:lnTo>
                  <a:lnTo>
                    <a:pt x="1090231" y="546074"/>
                  </a:lnTo>
                  <a:lnTo>
                    <a:pt x="1109840" y="539229"/>
                  </a:lnTo>
                  <a:lnTo>
                    <a:pt x="1108303" y="559981"/>
                  </a:lnTo>
                  <a:lnTo>
                    <a:pt x="1110513" y="562546"/>
                  </a:lnTo>
                  <a:lnTo>
                    <a:pt x="1111021" y="562521"/>
                  </a:lnTo>
                  <a:lnTo>
                    <a:pt x="1113091" y="560336"/>
                  </a:lnTo>
                  <a:lnTo>
                    <a:pt x="1114717" y="538403"/>
                  </a:lnTo>
                  <a:close/>
                </a:path>
                <a:path w="1254759" h="575310">
                  <a:moveTo>
                    <a:pt x="1115669" y="445236"/>
                  </a:moveTo>
                  <a:lnTo>
                    <a:pt x="1113447" y="442696"/>
                  </a:lnTo>
                  <a:lnTo>
                    <a:pt x="1091526" y="441058"/>
                  </a:lnTo>
                  <a:lnTo>
                    <a:pt x="1088974" y="443280"/>
                  </a:lnTo>
                  <a:lnTo>
                    <a:pt x="1091184" y="445846"/>
                  </a:lnTo>
                  <a:lnTo>
                    <a:pt x="1113091" y="447471"/>
                  </a:lnTo>
                  <a:lnTo>
                    <a:pt x="1113599" y="447446"/>
                  </a:lnTo>
                  <a:lnTo>
                    <a:pt x="1115669" y="445236"/>
                  </a:lnTo>
                  <a:close/>
                </a:path>
                <a:path w="1254759" h="575310">
                  <a:moveTo>
                    <a:pt x="1125715" y="481660"/>
                  </a:moveTo>
                  <a:lnTo>
                    <a:pt x="1124597" y="478434"/>
                  </a:lnTo>
                  <a:lnTo>
                    <a:pt x="1104811" y="468884"/>
                  </a:lnTo>
                  <a:lnTo>
                    <a:pt x="1101598" y="470001"/>
                  </a:lnTo>
                  <a:lnTo>
                    <a:pt x="1102715" y="473227"/>
                  </a:lnTo>
                  <a:lnTo>
                    <a:pt x="1121397" y="482257"/>
                  </a:lnTo>
                  <a:lnTo>
                    <a:pt x="1105687" y="495808"/>
                  </a:lnTo>
                  <a:lnTo>
                    <a:pt x="1105420" y="499198"/>
                  </a:lnTo>
                  <a:lnTo>
                    <a:pt x="1107567" y="500011"/>
                  </a:lnTo>
                  <a:lnTo>
                    <a:pt x="1108824" y="499465"/>
                  </a:lnTo>
                  <a:lnTo>
                    <a:pt x="1125448" y="485101"/>
                  </a:lnTo>
                  <a:lnTo>
                    <a:pt x="1125715" y="481711"/>
                  </a:lnTo>
                  <a:close/>
                </a:path>
                <a:path w="1254759" h="575310">
                  <a:moveTo>
                    <a:pt x="1126858" y="522579"/>
                  </a:moveTo>
                  <a:lnTo>
                    <a:pt x="1124635" y="520014"/>
                  </a:lnTo>
                  <a:lnTo>
                    <a:pt x="1124496" y="520128"/>
                  </a:lnTo>
                  <a:lnTo>
                    <a:pt x="1124585" y="519963"/>
                  </a:lnTo>
                  <a:lnTo>
                    <a:pt x="1121524" y="518490"/>
                  </a:lnTo>
                  <a:lnTo>
                    <a:pt x="1100797" y="525729"/>
                  </a:lnTo>
                  <a:lnTo>
                    <a:pt x="1099324" y="528789"/>
                  </a:lnTo>
                  <a:lnTo>
                    <a:pt x="1101902" y="530364"/>
                  </a:lnTo>
                  <a:lnTo>
                    <a:pt x="1102360" y="530250"/>
                  </a:lnTo>
                  <a:lnTo>
                    <a:pt x="1121981" y="523405"/>
                  </a:lnTo>
                  <a:lnTo>
                    <a:pt x="1120470" y="544118"/>
                  </a:lnTo>
                  <a:lnTo>
                    <a:pt x="1122680" y="546722"/>
                  </a:lnTo>
                  <a:lnTo>
                    <a:pt x="1123162" y="546696"/>
                  </a:lnTo>
                  <a:lnTo>
                    <a:pt x="1125258" y="544487"/>
                  </a:lnTo>
                  <a:lnTo>
                    <a:pt x="1126858" y="522579"/>
                  </a:lnTo>
                  <a:close/>
                </a:path>
                <a:path w="1254759" h="575310">
                  <a:moveTo>
                    <a:pt x="1132522" y="458165"/>
                  </a:moveTo>
                  <a:lnTo>
                    <a:pt x="1130300" y="455587"/>
                  </a:lnTo>
                  <a:lnTo>
                    <a:pt x="1108379" y="453999"/>
                  </a:lnTo>
                  <a:lnTo>
                    <a:pt x="1105801" y="456209"/>
                  </a:lnTo>
                  <a:lnTo>
                    <a:pt x="1108011" y="458774"/>
                  </a:lnTo>
                  <a:lnTo>
                    <a:pt x="1129944" y="460375"/>
                  </a:lnTo>
                  <a:lnTo>
                    <a:pt x="1130427" y="460375"/>
                  </a:lnTo>
                  <a:lnTo>
                    <a:pt x="1132522" y="458165"/>
                  </a:lnTo>
                  <a:close/>
                </a:path>
                <a:path w="1254759" h="575310">
                  <a:moveTo>
                    <a:pt x="1139774" y="505752"/>
                  </a:moveTo>
                  <a:lnTo>
                    <a:pt x="1137551" y="503174"/>
                  </a:lnTo>
                  <a:lnTo>
                    <a:pt x="1137424" y="503275"/>
                  </a:lnTo>
                  <a:lnTo>
                    <a:pt x="1137500" y="503135"/>
                  </a:lnTo>
                  <a:lnTo>
                    <a:pt x="1134440" y="501675"/>
                  </a:lnTo>
                  <a:lnTo>
                    <a:pt x="1113713" y="508889"/>
                  </a:lnTo>
                  <a:lnTo>
                    <a:pt x="1112240" y="511937"/>
                  </a:lnTo>
                  <a:lnTo>
                    <a:pt x="1114818" y="513549"/>
                  </a:lnTo>
                  <a:lnTo>
                    <a:pt x="1115301" y="513410"/>
                  </a:lnTo>
                  <a:lnTo>
                    <a:pt x="1134897" y="506603"/>
                  </a:lnTo>
                  <a:lnTo>
                    <a:pt x="1133386" y="527316"/>
                  </a:lnTo>
                  <a:lnTo>
                    <a:pt x="1135595" y="529882"/>
                  </a:lnTo>
                  <a:lnTo>
                    <a:pt x="1136078" y="529856"/>
                  </a:lnTo>
                  <a:lnTo>
                    <a:pt x="1138174" y="527672"/>
                  </a:lnTo>
                  <a:lnTo>
                    <a:pt x="1139774" y="505752"/>
                  </a:lnTo>
                  <a:close/>
                </a:path>
                <a:path w="1254759" h="575310">
                  <a:moveTo>
                    <a:pt x="1178864" y="526859"/>
                  </a:moveTo>
                  <a:lnTo>
                    <a:pt x="1164501" y="510209"/>
                  </a:lnTo>
                  <a:lnTo>
                    <a:pt x="1161110" y="509968"/>
                  </a:lnTo>
                  <a:lnTo>
                    <a:pt x="1161097" y="510133"/>
                  </a:lnTo>
                  <a:lnTo>
                    <a:pt x="1161046" y="509981"/>
                  </a:lnTo>
                  <a:lnTo>
                    <a:pt x="1157859" y="511098"/>
                  </a:lnTo>
                  <a:lnTo>
                    <a:pt x="1148270" y="530872"/>
                  </a:lnTo>
                  <a:lnTo>
                    <a:pt x="1149400" y="534098"/>
                  </a:lnTo>
                  <a:lnTo>
                    <a:pt x="1150759" y="534301"/>
                  </a:lnTo>
                  <a:lnTo>
                    <a:pt x="1152613" y="532980"/>
                  </a:lnTo>
                  <a:lnTo>
                    <a:pt x="1161656" y="514273"/>
                  </a:lnTo>
                  <a:lnTo>
                    <a:pt x="1175232" y="529996"/>
                  </a:lnTo>
                  <a:lnTo>
                    <a:pt x="1177353" y="530809"/>
                  </a:lnTo>
                  <a:lnTo>
                    <a:pt x="1178636" y="530237"/>
                  </a:lnTo>
                  <a:lnTo>
                    <a:pt x="1178864" y="526859"/>
                  </a:lnTo>
                  <a:close/>
                </a:path>
                <a:path w="1254759" h="575310">
                  <a:moveTo>
                    <a:pt x="1181633" y="547903"/>
                  </a:moveTo>
                  <a:lnTo>
                    <a:pt x="1167269" y="531266"/>
                  </a:lnTo>
                  <a:lnTo>
                    <a:pt x="1163878" y="530999"/>
                  </a:lnTo>
                  <a:lnTo>
                    <a:pt x="1163866" y="531152"/>
                  </a:lnTo>
                  <a:lnTo>
                    <a:pt x="1160602" y="532155"/>
                  </a:lnTo>
                  <a:lnTo>
                    <a:pt x="1151051" y="551903"/>
                  </a:lnTo>
                  <a:lnTo>
                    <a:pt x="1152182" y="555129"/>
                  </a:lnTo>
                  <a:lnTo>
                    <a:pt x="1153541" y="555358"/>
                  </a:lnTo>
                  <a:lnTo>
                    <a:pt x="1155395" y="554012"/>
                  </a:lnTo>
                  <a:lnTo>
                    <a:pt x="1164424" y="535330"/>
                  </a:lnTo>
                  <a:lnTo>
                    <a:pt x="1177975" y="551027"/>
                  </a:lnTo>
                  <a:lnTo>
                    <a:pt x="1180122" y="551840"/>
                  </a:lnTo>
                  <a:lnTo>
                    <a:pt x="1181379" y="551294"/>
                  </a:lnTo>
                  <a:lnTo>
                    <a:pt x="1181633" y="547903"/>
                  </a:lnTo>
                  <a:close/>
                </a:path>
                <a:path w="1254759" h="575310">
                  <a:moveTo>
                    <a:pt x="1184249" y="567677"/>
                  </a:moveTo>
                  <a:lnTo>
                    <a:pt x="1169885" y="551053"/>
                  </a:lnTo>
                  <a:lnTo>
                    <a:pt x="1166482" y="550786"/>
                  </a:lnTo>
                  <a:lnTo>
                    <a:pt x="1166469" y="550938"/>
                  </a:lnTo>
                  <a:lnTo>
                    <a:pt x="1166431" y="550811"/>
                  </a:lnTo>
                  <a:lnTo>
                    <a:pt x="1163205" y="551916"/>
                  </a:lnTo>
                  <a:lnTo>
                    <a:pt x="1153655" y="571715"/>
                  </a:lnTo>
                  <a:lnTo>
                    <a:pt x="1154785" y="574916"/>
                  </a:lnTo>
                  <a:lnTo>
                    <a:pt x="1156144" y="575144"/>
                  </a:lnTo>
                  <a:lnTo>
                    <a:pt x="1157973" y="573786"/>
                  </a:lnTo>
                  <a:lnTo>
                    <a:pt x="1167028" y="555117"/>
                  </a:lnTo>
                  <a:lnTo>
                    <a:pt x="1180579" y="570814"/>
                  </a:lnTo>
                  <a:lnTo>
                    <a:pt x="1182725" y="571627"/>
                  </a:lnTo>
                  <a:lnTo>
                    <a:pt x="1183970" y="571055"/>
                  </a:lnTo>
                  <a:lnTo>
                    <a:pt x="1184249" y="567677"/>
                  </a:lnTo>
                  <a:close/>
                </a:path>
                <a:path w="1254759" h="575310">
                  <a:moveTo>
                    <a:pt x="1209281" y="500087"/>
                  </a:moveTo>
                  <a:lnTo>
                    <a:pt x="1207058" y="497509"/>
                  </a:lnTo>
                  <a:lnTo>
                    <a:pt x="1185138" y="495884"/>
                  </a:lnTo>
                  <a:lnTo>
                    <a:pt x="1182585" y="498132"/>
                  </a:lnTo>
                  <a:lnTo>
                    <a:pt x="1182687" y="498259"/>
                  </a:lnTo>
                  <a:lnTo>
                    <a:pt x="1182547" y="498182"/>
                  </a:lnTo>
                  <a:lnTo>
                    <a:pt x="1181049" y="501243"/>
                  </a:lnTo>
                  <a:lnTo>
                    <a:pt x="1188288" y="521982"/>
                  </a:lnTo>
                  <a:lnTo>
                    <a:pt x="1190866" y="523582"/>
                  </a:lnTo>
                  <a:lnTo>
                    <a:pt x="1191348" y="523443"/>
                  </a:lnTo>
                  <a:lnTo>
                    <a:pt x="1192847" y="520407"/>
                  </a:lnTo>
                  <a:lnTo>
                    <a:pt x="1185989" y="500761"/>
                  </a:lnTo>
                  <a:lnTo>
                    <a:pt x="1206703" y="502297"/>
                  </a:lnTo>
                  <a:lnTo>
                    <a:pt x="1207185" y="502297"/>
                  </a:lnTo>
                  <a:lnTo>
                    <a:pt x="1209281" y="500087"/>
                  </a:lnTo>
                  <a:close/>
                </a:path>
                <a:path w="1254759" h="575310">
                  <a:moveTo>
                    <a:pt x="1213459" y="486270"/>
                  </a:moveTo>
                  <a:lnTo>
                    <a:pt x="1212367" y="483069"/>
                  </a:lnTo>
                  <a:lnTo>
                    <a:pt x="1193647" y="474027"/>
                  </a:lnTo>
                  <a:lnTo>
                    <a:pt x="1209395" y="460451"/>
                  </a:lnTo>
                  <a:lnTo>
                    <a:pt x="1209636" y="457085"/>
                  </a:lnTo>
                  <a:lnTo>
                    <a:pt x="1206258" y="456819"/>
                  </a:lnTo>
                  <a:lnTo>
                    <a:pt x="1189634" y="471157"/>
                  </a:lnTo>
                  <a:lnTo>
                    <a:pt x="1189367" y="474548"/>
                  </a:lnTo>
                  <a:lnTo>
                    <a:pt x="1189494" y="474599"/>
                  </a:lnTo>
                  <a:lnTo>
                    <a:pt x="1190485" y="477824"/>
                  </a:lnTo>
                  <a:lnTo>
                    <a:pt x="1210297" y="487387"/>
                  </a:lnTo>
                  <a:lnTo>
                    <a:pt x="1211630" y="487616"/>
                  </a:lnTo>
                  <a:lnTo>
                    <a:pt x="1213459" y="486270"/>
                  </a:lnTo>
                  <a:close/>
                </a:path>
                <a:path w="1254759" h="575310">
                  <a:moveTo>
                    <a:pt x="1226121" y="513003"/>
                  </a:moveTo>
                  <a:lnTo>
                    <a:pt x="1223911" y="510425"/>
                  </a:lnTo>
                  <a:lnTo>
                    <a:pt x="1201991" y="508812"/>
                  </a:lnTo>
                  <a:lnTo>
                    <a:pt x="1199413" y="511022"/>
                  </a:lnTo>
                  <a:lnTo>
                    <a:pt x="1199540" y="511187"/>
                  </a:lnTo>
                  <a:lnTo>
                    <a:pt x="1199388" y="511098"/>
                  </a:lnTo>
                  <a:lnTo>
                    <a:pt x="1197889" y="514159"/>
                  </a:lnTo>
                  <a:lnTo>
                    <a:pt x="1205128" y="534885"/>
                  </a:lnTo>
                  <a:lnTo>
                    <a:pt x="1207706" y="536498"/>
                  </a:lnTo>
                  <a:lnTo>
                    <a:pt x="1208189" y="536359"/>
                  </a:lnTo>
                  <a:lnTo>
                    <a:pt x="1209649" y="533323"/>
                  </a:lnTo>
                  <a:lnTo>
                    <a:pt x="1202804" y="513676"/>
                  </a:lnTo>
                  <a:lnTo>
                    <a:pt x="1223556" y="515213"/>
                  </a:lnTo>
                  <a:lnTo>
                    <a:pt x="1224038" y="515213"/>
                  </a:lnTo>
                  <a:lnTo>
                    <a:pt x="1226121" y="513003"/>
                  </a:lnTo>
                  <a:close/>
                </a:path>
                <a:path w="1254759" h="575310">
                  <a:moveTo>
                    <a:pt x="1234516" y="483501"/>
                  </a:moveTo>
                  <a:lnTo>
                    <a:pt x="1233398" y="480314"/>
                  </a:lnTo>
                  <a:lnTo>
                    <a:pt x="1214691" y="471271"/>
                  </a:lnTo>
                  <a:lnTo>
                    <a:pt x="1230426" y="457708"/>
                  </a:lnTo>
                  <a:lnTo>
                    <a:pt x="1230693" y="454317"/>
                  </a:lnTo>
                  <a:lnTo>
                    <a:pt x="1227289" y="454075"/>
                  </a:lnTo>
                  <a:lnTo>
                    <a:pt x="1210665" y="468414"/>
                  </a:lnTo>
                  <a:lnTo>
                    <a:pt x="1210398" y="471805"/>
                  </a:lnTo>
                  <a:lnTo>
                    <a:pt x="1211541" y="475043"/>
                  </a:lnTo>
                  <a:lnTo>
                    <a:pt x="1231315" y="484632"/>
                  </a:lnTo>
                  <a:lnTo>
                    <a:pt x="1232687" y="484860"/>
                  </a:lnTo>
                  <a:lnTo>
                    <a:pt x="1234516" y="483501"/>
                  </a:lnTo>
                  <a:close/>
                </a:path>
                <a:path w="1254759" h="575310">
                  <a:moveTo>
                    <a:pt x="1241945" y="525157"/>
                  </a:moveTo>
                  <a:lnTo>
                    <a:pt x="1239723" y="522579"/>
                  </a:lnTo>
                  <a:lnTo>
                    <a:pt x="1217828" y="520954"/>
                  </a:lnTo>
                  <a:lnTo>
                    <a:pt x="1215250" y="523176"/>
                  </a:lnTo>
                  <a:lnTo>
                    <a:pt x="1215351" y="523316"/>
                  </a:lnTo>
                  <a:lnTo>
                    <a:pt x="1215199" y="523227"/>
                  </a:lnTo>
                  <a:lnTo>
                    <a:pt x="1213700" y="526288"/>
                  </a:lnTo>
                  <a:lnTo>
                    <a:pt x="1220939" y="547052"/>
                  </a:lnTo>
                  <a:lnTo>
                    <a:pt x="1223518" y="548627"/>
                  </a:lnTo>
                  <a:lnTo>
                    <a:pt x="1224000" y="548513"/>
                  </a:lnTo>
                  <a:lnTo>
                    <a:pt x="1225499" y="545452"/>
                  </a:lnTo>
                  <a:lnTo>
                    <a:pt x="1218653" y="525830"/>
                  </a:lnTo>
                  <a:lnTo>
                    <a:pt x="1239367" y="527367"/>
                  </a:lnTo>
                  <a:lnTo>
                    <a:pt x="1239850" y="527367"/>
                  </a:lnTo>
                  <a:lnTo>
                    <a:pt x="1241945" y="525157"/>
                  </a:lnTo>
                  <a:close/>
                </a:path>
                <a:path w="1254759" h="575310">
                  <a:moveTo>
                    <a:pt x="1254302" y="480898"/>
                  </a:moveTo>
                  <a:lnTo>
                    <a:pt x="1253185" y="477710"/>
                  </a:lnTo>
                  <a:lnTo>
                    <a:pt x="1234478" y="468668"/>
                  </a:lnTo>
                  <a:lnTo>
                    <a:pt x="1250200" y="455104"/>
                  </a:lnTo>
                  <a:lnTo>
                    <a:pt x="1250467" y="451713"/>
                  </a:lnTo>
                  <a:lnTo>
                    <a:pt x="1247063" y="451472"/>
                  </a:lnTo>
                  <a:lnTo>
                    <a:pt x="1230439" y="465810"/>
                  </a:lnTo>
                  <a:lnTo>
                    <a:pt x="1230198" y="469201"/>
                  </a:lnTo>
                  <a:lnTo>
                    <a:pt x="1231328" y="472465"/>
                  </a:lnTo>
                  <a:lnTo>
                    <a:pt x="1251115" y="482028"/>
                  </a:lnTo>
                  <a:lnTo>
                    <a:pt x="1252448" y="482257"/>
                  </a:lnTo>
                  <a:lnTo>
                    <a:pt x="1254302" y="48089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00102" y="880376"/>
              <a:ext cx="630555" cy="357505"/>
            </a:xfrm>
            <a:custGeom>
              <a:avLst/>
              <a:gdLst/>
              <a:ahLst/>
              <a:cxnLst/>
              <a:rect l="l" t="t" r="r" b="b"/>
              <a:pathLst>
                <a:path w="630554" h="357505">
                  <a:moveTo>
                    <a:pt x="6565" y="27559"/>
                  </a:moveTo>
                  <a:lnTo>
                    <a:pt x="1333" y="21488"/>
                  </a:lnTo>
                  <a:lnTo>
                    <a:pt x="101" y="21386"/>
                  </a:lnTo>
                  <a:lnTo>
                    <a:pt x="0" y="22644"/>
                  </a:lnTo>
                  <a:lnTo>
                    <a:pt x="5245" y="28714"/>
                  </a:lnTo>
                  <a:lnTo>
                    <a:pt x="6019" y="29006"/>
                  </a:lnTo>
                  <a:lnTo>
                    <a:pt x="6477" y="28816"/>
                  </a:lnTo>
                  <a:lnTo>
                    <a:pt x="6565" y="27559"/>
                  </a:lnTo>
                  <a:close/>
                </a:path>
                <a:path w="630554" h="357505">
                  <a:moveTo>
                    <a:pt x="7594" y="35267"/>
                  </a:moveTo>
                  <a:lnTo>
                    <a:pt x="2336" y="29171"/>
                  </a:lnTo>
                  <a:lnTo>
                    <a:pt x="1104" y="29095"/>
                  </a:lnTo>
                  <a:lnTo>
                    <a:pt x="1003" y="30327"/>
                  </a:lnTo>
                  <a:lnTo>
                    <a:pt x="6273" y="36410"/>
                  </a:lnTo>
                  <a:lnTo>
                    <a:pt x="7023" y="36690"/>
                  </a:lnTo>
                  <a:lnTo>
                    <a:pt x="7505" y="36499"/>
                  </a:lnTo>
                  <a:lnTo>
                    <a:pt x="7594" y="35267"/>
                  </a:lnTo>
                  <a:close/>
                </a:path>
                <a:path w="630554" h="357505">
                  <a:moveTo>
                    <a:pt x="17703" y="17780"/>
                  </a:moveTo>
                  <a:lnTo>
                    <a:pt x="16903" y="16827"/>
                  </a:lnTo>
                  <a:lnTo>
                    <a:pt x="8877" y="16256"/>
                  </a:lnTo>
                  <a:lnTo>
                    <a:pt x="7950" y="17068"/>
                  </a:lnTo>
                  <a:lnTo>
                    <a:pt x="7366" y="18199"/>
                  </a:lnTo>
                  <a:lnTo>
                    <a:pt x="10020" y="25781"/>
                  </a:lnTo>
                  <a:lnTo>
                    <a:pt x="10960" y="26365"/>
                  </a:lnTo>
                  <a:lnTo>
                    <a:pt x="11125" y="26314"/>
                  </a:lnTo>
                  <a:lnTo>
                    <a:pt x="11671" y="25209"/>
                  </a:lnTo>
                  <a:lnTo>
                    <a:pt x="9182" y="18034"/>
                  </a:lnTo>
                  <a:lnTo>
                    <a:pt x="16751" y="18592"/>
                  </a:lnTo>
                  <a:lnTo>
                    <a:pt x="16941" y="18592"/>
                  </a:lnTo>
                  <a:lnTo>
                    <a:pt x="17703" y="17780"/>
                  </a:lnTo>
                  <a:close/>
                </a:path>
                <a:path w="630554" h="357505">
                  <a:moveTo>
                    <a:pt x="19240" y="12725"/>
                  </a:moveTo>
                  <a:lnTo>
                    <a:pt x="18821" y="11544"/>
                  </a:lnTo>
                  <a:lnTo>
                    <a:pt x="11976" y="8255"/>
                  </a:lnTo>
                  <a:lnTo>
                    <a:pt x="17741" y="3289"/>
                  </a:lnTo>
                  <a:lnTo>
                    <a:pt x="17830" y="2032"/>
                  </a:lnTo>
                  <a:lnTo>
                    <a:pt x="16611" y="1968"/>
                  </a:lnTo>
                  <a:lnTo>
                    <a:pt x="10502" y="7213"/>
                  </a:lnTo>
                  <a:lnTo>
                    <a:pt x="10414" y="8432"/>
                  </a:lnTo>
                  <a:lnTo>
                    <a:pt x="10820" y="9639"/>
                  </a:lnTo>
                  <a:lnTo>
                    <a:pt x="18059" y="13131"/>
                  </a:lnTo>
                  <a:lnTo>
                    <a:pt x="18542" y="13208"/>
                  </a:lnTo>
                  <a:lnTo>
                    <a:pt x="19240" y="12725"/>
                  </a:lnTo>
                  <a:close/>
                </a:path>
                <a:path w="630554" h="357505">
                  <a:moveTo>
                    <a:pt x="23837" y="22504"/>
                  </a:moveTo>
                  <a:lnTo>
                    <a:pt x="23037" y="21551"/>
                  </a:lnTo>
                  <a:lnTo>
                    <a:pt x="15036" y="20955"/>
                  </a:lnTo>
                  <a:lnTo>
                    <a:pt x="14084" y="21767"/>
                  </a:lnTo>
                  <a:lnTo>
                    <a:pt x="13525" y="22936"/>
                  </a:lnTo>
                  <a:lnTo>
                    <a:pt x="16179" y="30492"/>
                  </a:lnTo>
                  <a:lnTo>
                    <a:pt x="17094" y="31076"/>
                  </a:lnTo>
                  <a:lnTo>
                    <a:pt x="17284" y="31051"/>
                  </a:lnTo>
                  <a:lnTo>
                    <a:pt x="17830" y="29921"/>
                  </a:lnTo>
                  <a:lnTo>
                    <a:pt x="15316" y="22758"/>
                  </a:lnTo>
                  <a:lnTo>
                    <a:pt x="22974" y="23317"/>
                  </a:lnTo>
                  <a:lnTo>
                    <a:pt x="23101" y="23291"/>
                  </a:lnTo>
                  <a:lnTo>
                    <a:pt x="23837" y="22504"/>
                  </a:lnTo>
                  <a:close/>
                </a:path>
                <a:path w="630554" h="357505">
                  <a:moveTo>
                    <a:pt x="26924" y="11722"/>
                  </a:moveTo>
                  <a:lnTo>
                    <a:pt x="26517" y="10541"/>
                  </a:lnTo>
                  <a:lnTo>
                    <a:pt x="19672" y="7251"/>
                  </a:lnTo>
                  <a:lnTo>
                    <a:pt x="25425" y="2286"/>
                  </a:lnTo>
                  <a:lnTo>
                    <a:pt x="25527" y="1041"/>
                  </a:lnTo>
                  <a:lnTo>
                    <a:pt x="24295" y="939"/>
                  </a:lnTo>
                  <a:lnTo>
                    <a:pt x="18186" y="6172"/>
                  </a:lnTo>
                  <a:lnTo>
                    <a:pt x="18097" y="7429"/>
                  </a:lnTo>
                  <a:lnTo>
                    <a:pt x="18529" y="8636"/>
                  </a:lnTo>
                  <a:lnTo>
                    <a:pt x="25755" y="12128"/>
                  </a:lnTo>
                  <a:lnTo>
                    <a:pt x="26263" y="12204"/>
                  </a:lnTo>
                  <a:lnTo>
                    <a:pt x="26924" y="11722"/>
                  </a:lnTo>
                  <a:close/>
                </a:path>
                <a:path w="630554" h="357505">
                  <a:moveTo>
                    <a:pt x="29629" y="26949"/>
                  </a:moveTo>
                  <a:lnTo>
                    <a:pt x="28816" y="25996"/>
                  </a:lnTo>
                  <a:lnTo>
                    <a:pt x="20815" y="25425"/>
                  </a:lnTo>
                  <a:lnTo>
                    <a:pt x="19862" y="26212"/>
                  </a:lnTo>
                  <a:lnTo>
                    <a:pt x="19316" y="27355"/>
                  </a:lnTo>
                  <a:lnTo>
                    <a:pt x="21945" y="34950"/>
                  </a:lnTo>
                  <a:lnTo>
                    <a:pt x="22910" y="35534"/>
                  </a:lnTo>
                  <a:lnTo>
                    <a:pt x="23075" y="35483"/>
                  </a:lnTo>
                  <a:lnTo>
                    <a:pt x="23622" y="34353"/>
                  </a:lnTo>
                  <a:lnTo>
                    <a:pt x="21107" y="27203"/>
                  </a:lnTo>
                  <a:lnTo>
                    <a:pt x="28702" y="27762"/>
                  </a:lnTo>
                  <a:lnTo>
                    <a:pt x="28854" y="27736"/>
                  </a:lnTo>
                  <a:lnTo>
                    <a:pt x="29629" y="26949"/>
                  </a:lnTo>
                  <a:close/>
                </a:path>
                <a:path w="630554" h="357505">
                  <a:moveTo>
                    <a:pt x="34150" y="10769"/>
                  </a:moveTo>
                  <a:lnTo>
                    <a:pt x="33743" y="9601"/>
                  </a:lnTo>
                  <a:lnTo>
                    <a:pt x="26898" y="6311"/>
                  </a:lnTo>
                  <a:lnTo>
                    <a:pt x="32664" y="1333"/>
                  </a:lnTo>
                  <a:lnTo>
                    <a:pt x="32766" y="101"/>
                  </a:lnTo>
                  <a:lnTo>
                    <a:pt x="31534" y="0"/>
                  </a:lnTo>
                  <a:lnTo>
                    <a:pt x="25425" y="5245"/>
                  </a:lnTo>
                  <a:lnTo>
                    <a:pt x="25336" y="6489"/>
                  </a:lnTo>
                  <a:lnTo>
                    <a:pt x="25742" y="7658"/>
                  </a:lnTo>
                  <a:lnTo>
                    <a:pt x="32981" y="11150"/>
                  </a:lnTo>
                  <a:lnTo>
                    <a:pt x="33464" y="11252"/>
                  </a:lnTo>
                  <a:lnTo>
                    <a:pt x="34150" y="10769"/>
                  </a:lnTo>
                  <a:close/>
                </a:path>
                <a:path w="630554" h="357505">
                  <a:moveTo>
                    <a:pt x="630428" y="316687"/>
                  </a:moveTo>
                  <a:lnTo>
                    <a:pt x="628472" y="315188"/>
                  </a:lnTo>
                  <a:lnTo>
                    <a:pt x="625525" y="315582"/>
                  </a:lnTo>
                  <a:lnTo>
                    <a:pt x="628713" y="312826"/>
                  </a:lnTo>
                  <a:lnTo>
                    <a:pt x="628802" y="311607"/>
                  </a:lnTo>
                  <a:lnTo>
                    <a:pt x="627583" y="311505"/>
                  </a:lnTo>
                  <a:lnTo>
                    <a:pt x="622350" y="316001"/>
                  </a:lnTo>
                  <a:lnTo>
                    <a:pt x="618274" y="316547"/>
                  </a:lnTo>
                  <a:lnTo>
                    <a:pt x="621474" y="313766"/>
                  </a:lnTo>
                  <a:lnTo>
                    <a:pt x="621563" y="312547"/>
                  </a:lnTo>
                  <a:lnTo>
                    <a:pt x="620344" y="312445"/>
                  </a:lnTo>
                  <a:lnTo>
                    <a:pt x="615099" y="316966"/>
                  </a:lnTo>
                  <a:lnTo>
                    <a:pt x="610565" y="317576"/>
                  </a:lnTo>
                  <a:lnTo>
                    <a:pt x="613791" y="314769"/>
                  </a:lnTo>
                  <a:lnTo>
                    <a:pt x="613879" y="313550"/>
                  </a:lnTo>
                  <a:lnTo>
                    <a:pt x="612660" y="313474"/>
                  </a:lnTo>
                  <a:lnTo>
                    <a:pt x="607415" y="317982"/>
                  </a:lnTo>
                  <a:lnTo>
                    <a:pt x="598944" y="319100"/>
                  </a:lnTo>
                  <a:lnTo>
                    <a:pt x="604088" y="312394"/>
                  </a:lnTo>
                  <a:lnTo>
                    <a:pt x="610870" y="310019"/>
                  </a:lnTo>
                  <a:lnTo>
                    <a:pt x="611416" y="308902"/>
                  </a:lnTo>
                  <a:lnTo>
                    <a:pt x="610285" y="308381"/>
                  </a:lnTo>
                  <a:lnTo>
                    <a:pt x="606031" y="309854"/>
                  </a:lnTo>
                  <a:lnTo>
                    <a:pt x="608799" y="306247"/>
                  </a:lnTo>
                  <a:lnTo>
                    <a:pt x="615594" y="303860"/>
                  </a:lnTo>
                  <a:lnTo>
                    <a:pt x="616127" y="302742"/>
                  </a:lnTo>
                  <a:lnTo>
                    <a:pt x="615022" y="302209"/>
                  </a:lnTo>
                  <a:lnTo>
                    <a:pt x="610768" y="303682"/>
                  </a:lnTo>
                  <a:lnTo>
                    <a:pt x="613270" y="300431"/>
                  </a:lnTo>
                  <a:lnTo>
                    <a:pt x="620039" y="298081"/>
                  </a:lnTo>
                  <a:lnTo>
                    <a:pt x="620585" y="296951"/>
                  </a:lnTo>
                  <a:lnTo>
                    <a:pt x="619455" y="296430"/>
                  </a:lnTo>
                  <a:lnTo>
                    <a:pt x="615213" y="297903"/>
                  </a:lnTo>
                  <a:lnTo>
                    <a:pt x="616915" y="295694"/>
                  </a:lnTo>
                  <a:lnTo>
                    <a:pt x="616572" y="293217"/>
                  </a:lnTo>
                  <a:lnTo>
                    <a:pt x="614108" y="293560"/>
                  </a:lnTo>
                  <a:lnTo>
                    <a:pt x="612521" y="295630"/>
                  </a:lnTo>
                  <a:lnTo>
                    <a:pt x="612838" y="291363"/>
                  </a:lnTo>
                  <a:lnTo>
                    <a:pt x="612025" y="290398"/>
                  </a:lnTo>
                  <a:lnTo>
                    <a:pt x="611098" y="291211"/>
                  </a:lnTo>
                  <a:lnTo>
                    <a:pt x="610577" y="298157"/>
                  </a:lnTo>
                  <a:lnTo>
                    <a:pt x="608063" y="301421"/>
                  </a:lnTo>
                  <a:lnTo>
                    <a:pt x="608393" y="297141"/>
                  </a:lnTo>
                  <a:lnTo>
                    <a:pt x="607593" y="296189"/>
                  </a:lnTo>
                  <a:lnTo>
                    <a:pt x="606628" y="296989"/>
                  </a:lnTo>
                  <a:lnTo>
                    <a:pt x="606120" y="303961"/>
                  </a:lnTo>
                  <a:lnTo>
                    <a:pt x="603364" y="307555"/>
                  </a:lnTo>
                  <a:lnTo>
                    <a:pt x="603669" y="303276"/>
                  </a:lnTo>
                  <a:lnTo>
                    <a:pt x="602869" y="302348"/>
                  </a:lnTo>
                  <a:lnTo>
                    <a:pt x="601929" y="303149"/>
                  </a:lnTo>
                  <a:lnTo>
                    <a:pt x="601408" y="310108"/>
                  </a:lnTo>
                  <a:lnTo>
                    <a:pt x="596087" y="317042"/>
                  </a:lnTo>
                  <a:lnTo>
                    <a:pt x="594982" y="308724"/>
                  </a:lnTo>
                  <a:lnTo>
                    <a:pt x="598233" y="301980"/>
                  </a:lnTo>
                  <a:lnTo>
                    <a:pt x="597827" y="300812"/>
                  </a:lnTo>
                  <a:lnTo>
                    <a:pt x="596658" y="301218"/>
                  </a:lnTo>
                  <a:lnTo>
                    <a:pt x="594563" y="305549"/>
                  </a:lnTo>
                  <a:lnTo>
                    <a:pt x="593966" y="300977"/>
                  </a:lnTo>
                  <a:lnTo>
                    <a:pt x="597204" y="294297"/>
                  </a:lnTo>
                  <a:lnTo>
                    <a:pt x="596798" y="293128"/>
                  </a:lnTo>
                  <a:lnTo>
                    <a:pt x="595655" y="293535"/>
                  </a:lnTo>
                  <a:lnTo>
                    <a:pt x="593559" y="297840"/>
                  </a:lnTo>
                  <a:lnTo>
                    <a:pt x="593026" y="293738"/>
                  </a:lnTo>
                  <a:lnTo>
                    <a:pt x="596252" y="287058"/>
                  </a:lnTo>
                  <a:lnTo>
                    <a:pt x="595845" y="285889"/>
                  </a:lnTo>
                  <a:lnTo>
                    <a:pt x="594677" y="286296"/>
                  </a:lnTo>
                  <a:lnTo>
                    <a:pt x="592607" y="290576"/>
                  </a:lnTo>
                  <a:lnTo>
                    <a:pt x="592226" y="287629"/>
                  </a:lnTo>
                  <a:lnTo>
                    <a:pt x="590257" y="286118"/>
                  </a:lnTo>
                  <a:lnTo>
                    <a:pt x="588733" y="288086"/>
                  </a:lnTo>
                  <a:lnTo>
                    <a:pt x="589038" y="290410"/>
                  </a:lnTo>
                  <a:lnTo>
                    <a:pt x="586435" y="287388"/>
                  </a:lnTo>
                  <a:lnTo>
                    <a:pt x="585177" y="287286"/>
                  </a:lnTo>
                  <a:lnTo>
                    <a:pt x="585101" y="288518"/>
                  </a:lnTo>
                  <a:lnTo>
                    <a:pt x="589445" y="293560"/>
                  </a:lnTo>
                  <a:lnTo>
                    <a:pt x="589978" y="297662"/>
                  </a:lnTo>
                  <a:lnTo>
                    <a:pt x="587375" y="294627"/>
                  </a:lnTo>
                  <a:lnTo>
                    <a:pt x="586143" y="294525"/>
                  </a:lnTo>
                  <a:lnTo>
                    <a:pt x="586041" y="295757"/>
                  </a:lnTo>
                  <a:lnTo>
                    <a:pt x="590397" y="300812"/>
                  </a:lnTo>
                  <a:lnTo>
                    <a:pt x="590981" y="305333"/>
                  </a:lnTo>
                  <a:lnTo>
                    <a:pt x="588378" y="302310"/>
                  </a:lnTo>
                  <a:lnTo>
                    <a:pt x="587146" y="302209"/>
                  </a:lnTo>
                  <a:lnTo>
                    <a:pt x="587044" y="303441"/>
                  </a:lnTo>
                  <a:lnTo>
                    <a:pt x="591400" y="308495"/>
                  </a:lnTo>
                  <a:lnTo>
                    <a:pt x="592594" y="317449"/>
                  </a:lnTo>
                  <a:lnTo>
                    <a:pt x="586117" y="312483"/>
                  </a:lnTo>
                  <a:lnTo>
                    <a:pt x="583590" y="305231"/>
                  </a:lnTo>
                  <a:lnTo>
                    <a:pt x="582485" y="304685"/>
                  </a:lnTo>
                  <a:lnTo>
                    <a:pt x="581939" y="305803"/>
                  </a:lnTo>
                  <a:lnTo>
                    <a:pt x="583590" y="310540"/>
                  </a:lnTo>
                  <a:lnTo>
                    <a:pt x="579958" y="307746"/>
                  </a:lnTo>
                  <a:lnTo>
                    <a:pt x="577456" y="300507"/>
                  </a:lnTo>
                  <a:lnTo>
                    <a:pt x="576326" y="299986"/>
                  </a:lnTo>
                  <a:lnTo>
                    <a:pt x="575805" y="301078"/>
                  </a:lnTo>
                  <a:lnTo>
                    <a:pt x="577430" y="305816"/>
                  </a:lnTo>
                  <a:lnTo>
                    <a:pt x="574179" y="303301"/>
                  </a:lnTo>
                  <a:lnTo>
                    <a:pt x="571677" y="296062"/>
                  </a:lnTo>
                  <a:lnTo>
                    <a:pt x="570547" y="295541"/>
                  </a:lnTo>
                  <a:lnTo>
                    <a:pt x="570001" y="296646"/>
                  </a:lnTo>
                  <a:lnTo>
                    <a:pt x="571639" y="301345"/>
                  </a:lnTo>
                  <a:lnTo>
                    <a:pt x="569087" y="299377"/>
                  </a:lnTo>
                  <a:lnTo>
                    <a:pt x="566623" y="299694"/>
                  </a:lnTo>
                  <a:lnTo>
                    <a:pt x="566940" y="302145"/>
                  </a:lnTo>
                  <a:lnTo>
                    <a:pt x="568756" y="303555"/>
                  </a:lnTo>
                  <a:lnTo>
                    <a:pt x="564921" y="303263"/>
                  </a:lnTo>
                  <a:lnTo>
                    <a:pt x="563994" y="304076"/>
                  </a:lnTo>
                  <a:lnTo>
                    <a:pt x="564807" y="305003"/>
                  </a:lnTo>
                  <a:lnTo>
                    <a:pt x="571309" y="305511"/>
                  </a:lnTo>
                  <a:lnTo>
                    <a:pt x="574522" y="307987"/>
                  </a:lnTo>
                  <a:lnTo>
                    <a:pt x="570699" y="307695"/>
                  </a:lnTo>
                  <a:lnTo>
                    <a:pt x="569772" y="308508"/>
                  </a:lnTo>
                  <a:lnTo>
                    <a:pt x="570585" y="309435"/>
                  </a:lnTo>
                  <a:lnTo>
                    <a:pt x="577037" y="309918"/>
                  </a:lnTo>
                  <a:lnTo>
                    <a:pt x="580682" y="312724"/>
                  </a:lnTo>
                  <a:lnTo>
                    <a:pt x="576859" y="312432"/>
                  </a:lnTo>
                  <a:lnTo>
                    <a:pt x="575932" y="313245"/>
                  </a:lnTo>
                  <a:lnTo>
                    <a:pt x="576745" y="314172"/>
                  </a:lnTo>
                  <a:lnTo>
                    <a:pt x="583196" y="314655"/>
                  </a:lnTo>
                  <a:lnTo>
                    <a:pt x="590435" y="320205"/>
                  </a:lnTo>
                  <a:lnTo>
                    <a:pt x="582485" y="321259"/>
                  </a:lnTo>
                  <a:lnTo>
                    <a:pt x="575538" y="317868"/>
                  </a:lnTo>
                  <a:lnTo>
                    <a:pt x="574395" y="318287"/>
                  </a:lnTo>
                  <a:lnTo>
                    <a:pt x="574802" y="319455"/>
                  </a:lnTo>
                  <a:lnTo>
                    <a:pt x="579361" y="321665"/>
                  </a:lnTo>
                  <a:lnTo>
                    <a:pt x="574814" y="322262"/>
                  </a:lnTo>
                  <a:lnTo>
                    <a:pt x="567855" y="318909"/>
                  </a:lnTo>
                  <a:lnTo>
                    <a:pt x="566686" y="319316"/>
                  </a:lnTo>
                  <a:lnTo>
                    <a:pt x="567093" y="320484"/>
                  </a:lnTo>
                  <a:lnTo>
                    <a:pt x="571627" y="322681"/>
                  </a:lnTo>
                  <a:lnTo>
                    <a:pt x="567601" y="323202"/>
                  </a:lnTo>
                  <a:lnTo>
                    <a:pt x="560616" y="319836"/>
                  </a:lnTo>
                  <a:lnTo>
                    <a:pt x="559447" y="320255"/>
                  </a:lnTo>
                  <a:lnTo>
                    <a:pt x="559892" y="321424"/>
                  </a:lnTo>
                  <a:lnTo>
                    <a:pt x="564413" y="323621"/>
                  </a:lnTo>
                  <a:lnTo>
                    <a:pt x="561022" y="324065"/>
                  </a:lnTo>
                  <a:lnTo>
                    <a:pt x="559511" y="326021"/>
                  </a:lnTo>
                  <a:lnTo>
                    <a:pt x="561479" y="327533"/>
                  </a:lnTo>
                  <a:lnTo>
                    <a:pt x="563791" y="327240"/>
                  </a:lnTo>
                  <a:lnTo>
                    <a:pt x="560946" y="329679"/>
                  </a:lnTo>
                  <a:lnTo>
                    <a:pt x="560857" y="330936"/>
                  </a:lnTo>
                  <a:lnTo>
                    <a:pt x="561657" y="331216"/>
                  </a:lnTo>
                  <a:lnTo>
                    <a:pt x="562114" y="331025"/>
                  </a:lnTo>
                  <a:lnTo>
                    <a:pt x="566953" y="326821"/>
                  </a:lnTo>
                  <a:lnTo>
                    <a:pt x="571017" y="326301"/>
                  </a:lnTo>
                  <a:lnTo>
                    <a:pt x="568185" y="328726"/>
                  </a:lnTo>
                  <a:lnTo>
                    <a:pt x="568096" y="329958"/>
                  </a:lnTo>
                  <a:lnTo>
                    <a:pt x="568896" y="330276"/>
                  </a:lnTo>
                  <a:lnTo>
                    <a:pt x="569353" y="330060"/>
                  </a:lnTo>
                  <a:lnTo>
                    <a:pt x="574192" y="325882"/>
                  </a:lnTo>
                  <a:lnTo>
                    <a:pt x="578726" y="325297"/>
                  </a:lnTo>
                  <a:lnTo>
                    <a:pt x="575894" y="327723"/>
                  </a:lnTo>
                  <a:lnTo>
                    <a:pt x="575805" y="328955"/>
                  </a:lnTo>
                  <a:lnTo>
                    <a:pt x="576580" y="329272"/>
                  </a:lnTo>
                  <a:lnTo>
                    <a:pt x="577037" y="329057"/>
                  </a:lnTo>
                  <a:lnTo>
                    <a:pt x="581875" y="324878"/>
                  </a:lnTo>
                  <a:lnTo>
                    <a:pt x="590994" y="323672"/>
                  </a:lnTo>
                  <a:lnTo>
                    <a:pt x="586193" y="329920"/>
                  </a:lnTo>
                  <a:lnTo>
                    <a:pt x="578827" y="332498"/>
                  </a:lnTo>
                  <a:lnTo>
                    <a:pt x="578281" y="333603"/>
                  </a:lnTo>
                  <a:lnTo>
                    <a:pt x="579221" y="334187"/>
                  </a:lnTo>
                  <a:lnTo>
                    <a:pt x="579412" y="334162"/>
                  </a:lnTo>
                  <a:lnTo>
                    <a:pt x="584212" y="332486"/>
                  </a:lnTo>
                  <a:lnTo>
                    <a:pt x="581456" y="336080"/>
                  </a:lnTo>
                  <a:lnTo>
                    <a:pt x="574090" y="338632"/>
                  </a:lnTo>
                  <a:lnTo>
                    <a:pt x="573544" y="339763"/>
                  </a:lnTo>
                  <a:lnTo>
                    <a:pt x="574484" y="340347"/>
                  </a:lnTo>
                  <a:lnTo>
                    <a:pt x="574675" y="340321"/>
                  </a:lnTo>
                  <a:lnTo>
                    <a:pt x="579513" y="338620"/>
                  </a:lnTo>
                  <a:lnTo>
                    <a:pt x="576999" y="341896"/>
                  </a:lnTo>
                  <a:lnTo>
                    <a:pt x="569671" y="344436"/>
                  </a:lnTo>
                  <a:lnTo>
                    <a:pt x="569112" y="345567"/>
                  </a:lnTo>
                  <a:lnTo>
                    <a:pt x="570052" y="346138"/>
                  </a:lnTo>
                  <a:lnTo>
                    <a:pt x="570242" y="346113"/>
                  </a:lnTo>
                  <a:lnTo>
                    <a:pt x="575043" y="344436"/>
                  </a:lnTo>
                  <a:lnTo>
                    <a:pt x="572681" y="347522"/>
                  </a:lnTo>
                  <a:lnTo>
                    <a:pt x="573024" y="349986"/>
                  </a:lnTo>
                  <a:lnTo>
                    <a:pt x="574306" y="350316"/>
                  </a:lnTo>
                  <a:lnTo>
                    <a:pt x="575475" y="349669"/>
                  </a:lnTo>
                  <a:lnTo>
                    <a:pt x="577100" y="347548"/>
                  </a:lnTo>
                  <a:lnTo>
                    <a:pt x="576846" y="351180"/>
                  </a:lnTo>
                  <a:lnTo>
                    <a:pt x="577659" y="352107"/>
                  </a:lnTo>
                  <a:lnTo>
                    <a:pt x="577824" y="352107"/>
                  </a:lnTo>
                  <a:lnTo>
                    <a:pt x="578586" y="351294"/>
                  </a:lnTo>
                  <a:lnTo>
                    <a:pt x="579056" y="344995"/>
                  </a:lnTo>
                  <a:lnTo>
                    <a:pt x="581571" y="341718"/>
                  </a:lnTo>
                  <a:lnTo>
                    <a:pt x="581304" y="345401"/>
                  </a:lnTo>
                  <a:lnTo>
                    <a:pt x="582104" y="346329"/>
                  </a:lnTo>
                  <a:lnTo>
                    <a:pt x="582269" y="346329"/>
                  </a:lnTo>
                  <a:lnTo>
                    <a:pt x="583031" y="345516"/>
                  </a:lnTo>
                  <a:lnTo>
                    <a:pt x="583501" y="339217"/>
                  </a:lnTo>
                  <a:lnTo>
                    <a:pt x="586270" y="335610"/>
                  </a:lnTo>
                  <a:lnTo>
                    <a:pt x="586003" y="339242"/>
                  </a:lnTo>
                  <a:lnTo>
                    <a:pt x="586803" y="340169"/>
                  </a:lnTo>
                  <a:lnTo>
                    <a:pt x="586994" y="340169"/>
                  </a:lnTo>
                  <a:lnTo>
                    <a:pt x="587756" y="339356"/>
                  </a:lnTo>
                  <a:lnTo>
                    <a:pt x="588225" y="333057"/>
                  </a:lnTo>
                  <a:lnTo>
                    <a:pt x="593699" y="325932"/>
                  </a:lnTo>
                  <a:lnTo>
                    <a:pt x="594728" y="333781"/>
                  </a:lnTo>
                  <a:lnTo>
                    <a:pt x="591464" y="340563"/>
                  </a:lnTo>
                  <a:lnTo>
                    <a:pt x="591870" y="341706"/>
                  </a:lnTo>
                  <a:lnTo>
                    <a:pt x="592378" y="341807"/>
                  </a:lnTo>
                  <a:lnTo>
                    <a:pt x="593039" y="341325"/>
                  </a:lnTo>
                  <a:lnTo>
                    <a:pt x="595147" y="336956"/>
                  </a:lnTo>
                  <a:lnTo>
                    <a:pt x="595744" y="341477"/>
                  </a:lnTo>
                  <a:lnTo>
                    <a:pt x="592467" y="348246"/>
                  </a:lnTo>
                  <a:lnTo>
                    <a:pt x="592874" y="349415"/>
                  </a:lnTo>
                  <a:lnTo>
                    <a:pt x="593382" y="349491"/>
                  </a:lnTo>
                  <a:lnTo>
                    <a:pt x="594042" y="349008"/>
                  </a:lnTo>
                  <a:lnTo>
                    <a:pt x="596163" y="344601"/>
                  </a:lnTo>
                  <a:lnTo>
                    <a:pt x="596709" y="348691"/>
                  </a:lnTo>
                  <a:lnTo>
                    <a:pt x="593445" y="355473"/>
                  </a:lnTo>
                  <a:lnTo>
                    <a:pt x="593852" y="356641"/>
                  </a:lnTo>
                  <a:lnTo>
                    <a:pt x="594334" y="356717"/>
                  </a:lnTo>
                  <a:lnTo>
                    <a:pt x="595020" y="356235"/>
                  </a:lnTo>
                  <a:lnTo>
                    <a:pt x="597128" y="351853"/>
                  </a:lnTo>
                  <a:lnTo>
                    <a:pt x="597623" y="355536"/>
                  </a:lnTo>
                  <a:lnTo>
                    <a:pt x="599592" y="357047"/>
                  </a:lnTo>
                  <a:lnTo>
                    <a:pt x="601103" y="355079"/>
                  </a:lnTo>
                  <a:lnTo>
                    <a:pt x="600710" y="352196"/>
                  </a:lnTo>
                  <a:lnTo>
                    <a:pt x="603275" y="355142"/>
                  </a:lnTo>
                  <a:lnTo>
                    <a:pt x="604075" y="355434"/>
                  </a:lnTo>
                  <a:lnTo>
                    <a:pt x="604532" y="355244"/>
                  </a:lnTo>
                  <a:lnTo>
                    <a:pt x="604621" y="353987"/>
                  </a:lnTo>
                  <a:lnTo>
                    <a:pt x="600290" y="349008"/>
                  </a:lnTo>
                  <a:lnTo>
                    <a:pt x="599757" y="344957"/>
                  </a:lnTo>
                  <a:lnTo>
                    <a:pt x="602322" y="347903"/>
                  </a:lnTo>
                  <a:lnTo>
                    <a:pt x="603097" y="348195"/>
                  </a:lnTo>
                  <a:lnTo>
                    <a:pt x="603554" y="348005"/>
                  </a:lnTo>
                  <a:lnTo>
                    <a:pt x="603643" y="346748"/>
                  </a:lnTo>
                  <a:lnTo>
                    <a:pt x="599338" y="341757"/>
                  </a:lnTo>
                  <a:lnTo>
                    <a:pt x="598741" y="337248"/>
                  </a:lnTo>
                  <a:lnTo>
                    <a:pt x="601319" y="340220"/>
                  </a:lnTo>
                  <a:lnTo>
                    <a:pt x="602094" y="340512"/>
                  </a:lnTo>
                  <a:lnTo>
                    <a:pt x="602551" y="340296"/>
                  </a:lnTo>
                  <a:lnTo>
                    <a:pt x="602640" y="339064"/>
                  </a:lnTo>
                  <a:lnTo>
                    <a:pt x="598322" y="334098"/>
                  </a:lnTo>
                  <a:lnTo>
                    <a:pt x="597192" y="325399"/>
                  </a:lnTo>
                  <a:lnTo>
                    <a:pt x="603694" y="330403"/>
                  </a:lnTo>
                  <a:lnTo>
                    <a:pt x="606082" y="337286"/>
                  </a:lnTo>
                  <a:lnTo>
                    <a:pt x="607021" y="337870"/>
                  </a:lnTo>
                  <a:lnTo>
                    <a:pt x="607212" y="337820"/>
                  </a:lnTo>
                  <a:lnTo>
                    <a:pt x="607758" y="336689"/>
                  </a:lnTo>
                  <a:lnTo>
                    <a:pt x="606234" y="332359"/>
                  </a:lnTo>
                  <a:lnTo>
                    <a:pt x="609854" y="335127"/>
                  </a:lnTo>
                  <a:lnTo>
                    <a:pt x="612241" y="341998"/>
                  </a:lnTo>
                  <a:lnTo>
                    <a:pt x="613181" y="342582"/>
                  </a:lnTo>
                  <a:lnTo>
                    <a:pt x="613371" y="342557"/>
                  </a:lnTo>
                  <a:lnTo>
                    <a:pt x="613892" y="341426"/>
                  </a:lnTo>
                  <a:lnTo>
                    <a:pt x="612368" y="337058"/>
                  </a:lnTo>
                  <a:lnTo>
                    <a:pt x="615607" y="339534"/>
                  </a:lnTo>
                  <a:lnTo>
                    <a:pt x="618020" y="346430"/>
                  </a:lnTo>
                  <a:lnTo>
                    <a:pt x="618959" y="347014"/>
                  </a:lnTo>
                  <a:lnTo>
                    <a:pt x="619150" y="346989"/>
                  </a:lnTo>
                  <a:lnTo>
                    <a:pt x="619671" y="345859"/>
                  </a:lnTo>
                  <a:lnTo>
                    <a:pt x="618134" y="341464"/>
                  </a:lnTo>
                  <a:lnTo>
                    <a:pt x="620915" y="343585"/>
                  </a:lnTo>
                  <a:lnTo>
                    <a:pt x="622198" y="343916"/>
                  </a:lnTo>
                  <a:lnTo>
                    <a:pt x="623366" y="343268"/>
                  </a:lnTo>
                  <a:lnTo>
                    <a:pt x="623049" y="340779"/>
                  </a:lnTo>
                  <a:lnTo>
                    <a:pt x="620661" y="338963"/>
                  </a:lnTo>
                  <a:lnTo>
                    <a:pt x="624738" y="339242"/>
                  </a:lnTo>
                  <a:lnTo>
                    <a:pt x="624928" y="339242"/>
                  </a:lnTo>
                  <a:lnTo>
                    <a:pt x="625703" y="338429"/>
                  </a:lnTo>
                  <a:lnTo>
                    <a:pt x="624890" y="337502"/>
                  </a:lnTo>
                  <a:lnTo>
                    <a:pt x="618109" y="337007"/>
                  </a:lnTo>
                  <a:lnTo>
                    <a:pt x="614857" y="334518"/>
                  </a:lnTo>
                  <a:lnTo>
                    <a:pt x="618985" y="334810"/>
                  </a:lnTo>
                  <a:lnTo>
                    <a:pt x="619150" y="334810"/>
                  </a:lnTo>
                  <a:lnTo>
                    <a:pt x="619912" y="333997"/>
                  </a:lnTo>
                  <a:lnTo>
                    <a:pt x="619112" y="333070"/>
                  </a:lnTo>
                  <a:lnTo>
                    <a:pt x="612317" y="332574"/>
                  </a:lnTo>
                  <a:lnTo>
                    <a:pt x="608685" y="329793"/>
                  </a:lnTo>
                  <a:lnTo>
                    <a:pt x="612825" y="330098"/>
                  </a:lnTo>
                  <a:lnTo>
                    <a:pt x="612990" y="330098"/>
                  </a:lnTo>
                  <a:lnTo>
                    <a:pt x="613765" y="329285"/>
                  </a:lnTo>
                  <a:lnTo>
                    <a:pt x="612952" y="328333"/>
                  </a:lnTo>
                  <a:lnTo>
                    <a:pt x="606158" y="327850"/>
                  </a:lnTo>
                  <a:lnTo>
                    <a:pt x="599287" y="322567"/>
                  </a:lnTo>
                  <a:lnTo>
                    <a:pt x="607568" y="321475"/>
                  </a:lnTo>
                  <a:lnTo>
                    <a:pt x="614121" y="324637"/>
                  </a:lnTo>
                  <a:lnTo>
                    <a:pt x="614629" y="324713"/>
                  </a:lnTo>
                  <a:lnTo>
                    <a:pt x="615289" y="324231"/>
                  </a:lnTo>
                  <a:lnTo>
                    <a:pt x="614883" y="323049"/>
                  </a:lnTo>
                  <a:lnTo>
                    <a:pt x="610755" y="321068"/>
                  </a:lnTo>
                  <a:lnTo>
                    <a:pt x="615289" y="320459"/>
                  </a:lnTo>
                  <a:lnTo>
                    <a:pt x="621830" y="323634"/>
                  </a:lnTo>
                  <a:lnTo>
                    <a:pt x="622312" y="323710"/>
                  </a:lnTo>
                  <a:lnTo>
                    <a:pt x="622973" y="323227"/>
                  </a:lnTo>
                  <a:lnTo>
                    <a:pt x="622592" y="322059"/>
                  </a:lnTo>
                  <a:lnTo>
                    <a:pt x="618426" y="320052"/>
                  </a:lnTo>
                  <a:lnTo>
                    <a:pt x="622490" y="319506"/>
                  </a:lnTo>
                  <a:lnTo>
                    <a:pt x="629069" y="322694"/>
                  </a:lnTo>
                  <a:lnTo>
                    <a:pt x="629551" y="322770"/>
                  </a:lnTo>
                  <a:lnTo>
                    <a:pt x="630212" y="322287"/>
                  </a:lnTo>
                  <a:lnTo>
                    <a:pt x="629805" y="321106"/>
                  </a:lnTo>
                  <a:lnTo>
                    <a:pt x="625614" y="319100"/>
                  </a:lnTo>
                  <a:lnTo>
                    <a:pt x="628929" y="318655"/>
                  </a:lnTo>
                  <a:lnTo>
                    <a:pt x="630428" y="31668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42229" y="1881910"/>
              <a:ext cx="70946" cy="7115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42089" y="2304568"/>
              <a:ext cx="70956" cy="7118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355707" y="1560069"/>
              <a:ext cx="70984" cy="7118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99808" y="476719"/>
              <a:ext cx="2160270" cy="873760"/>
            </a:xfrm>
            <a:custGeom>
              <a:avLst/>
              <a:gdLst/>
              <a:ahLst/>
              <a:cxnLst/>
              <a:rect l="l" t="t" r="r" b="b"/>
              <a:pathLst>
                <a:path w="2160270" h="873760">
                  <a:moveTo>
                    <a:pt x="70954" y="30797"/>
                  </a:moveTo>
                  <a:lnTo>
                    <a:pt x="68986" y="29298"/>
                  </a:lnTo>
                  <a:lnTo>
                    <a:pt x="39484" y="33185"/>
                  </a:lnTo>
                  <a:lnTo>
                    <a:pt x="44627" y="26479"/>
                  </a:lnTo>
                  <a:lnTo>
                    <a:pt x="51384" y="24142"/>
                  </a:lnTo>
                  <a:lnTo>
                    <a:pt x="51943" y="23012"/>
                  </a:lnTo>
                  <a:lnTo>
                    <a:pt x="50812" y="22491"/>
                  </a:lnTo>
                  <a:lnTo>
                    <a:pt x="46558" y="23964"/>
                  </a:lnTo>
                  <a:lnTo>
                    <a:pt x="49326" y="20358"/>
                  </a:lnTo>
                  <a:lnTo>
                    <a:pt x="56121" y="17970"/>
                  </a:lnTo>
                  <a:lnTo>
                    <a:pt x="56642" y="16878"/>
                  </a:lnTo>
                  <a:lnTo>
                    <a:pt x="55537" y="16319"/>
                  </a:lnTo>
                  <a:lnTo>
                    <a:pt x="51282" y="17805"/>
                  </a:lnTo>
                  <a:lnTo>
                    <a:pt x="53771" y="14566"/>
                  </a:lnTo>
                  <a:lnTo>
                    <a:pt x="60553" y="12192"/>
                  </a:lnTo>
                  <a:lnTo>
                    <a:pt x="61087" y="11087"/>
                  </a:lnTo>
                  <a:lnTo>
                    <a:pt x="59982" y="10541"/>
                  </a:lnTo>
                  <a:lnTo>
                    <a:pt x="55727" y="12014"/>
                  </a:lnTo>
                  <a:lnTo>
                    <a:pt x="57416" y="9817"/>
                  </a:lnTo>
                  <a:lnTo>
                    <a:pt x="57099" y="7366"/>
                  </a:lnTo>
                  <a:lnTo>
                    <a:pt x="54635" y="7670"/>
                  </a:lnTo>
                  <a:lnTo>
                    <a:pt x="53035" y="9753"/>
                  </a:lnTo>
                  <a:lnTo>
                    <a:pt x="53365" y="5473"/>
                  </a:lnTo>
                  <a:lnTo>
                    <a:pt x="52552" y="4521"/>
                  </a:lnTo>
                  <a:lnTo>
                    <a:pt x="51600" y="5321"/>
                  </a:lnTo>
                  <a:lnTo>
                    <a:pt x="51066" y="12319"/>
                  </a:lnTo>
                  <a:lnTo>
                    <a:pt x="48602" y="15532"/>
                  </a:lnTo>
                  <a:lnTo>
                    <a:pt x="48933" y="11252"/>
                  </a:lnTo>
                  <a:lnTo>
                    <a:pt x="48120" y="10299"/>
                  </a:lnTo>
                  <a:lnTo>
                    <a:pt x="47167" y="11137"/>
                  </a:lnTo>
                  <a:lnTo>
                    <a:pt x="46634" y="18097"/>
                  </a:lnTo>
                  <a:lnTo>
                    <a:pt x="43853" y="21717"/>
                  </a:lnTo>
                  <a:lnTo>
                    <a:pt x="44183" y="17411"/>
                  </a:lnTo>
                  <a:lnTo>
                    <a:pt x="43383" y="16446"/>
                  </a:lnTo>
                  <a:lnTo>
                    <a:pt x="42456" y="17259"/>
                  </a:lnTo>
                  <a:lnTo>
                    <a:pt x="41935" y="24218"/>
                  </a:lnTo>
                  <a:lnTo>
                    <a:pt x="36614" y="31153"/>
                  </a:lnTo>
                  <a:lnTo>
                    <a:pt x="35496" y="22771"/>
                  </a:lnTo>
                  <a:lnTo>
                    <a:pt x="38735" y="16090"/>
                  </a:lnTo>
                  <a:lnTo>
                    <a:pt x="38328" y="14922"/>
                  </a:lnTo>
                  <a:lnTo>
                    <a:pt x="37172" y="15328"/>
                  </a:lnTo>
                  <a:lnTo>
                    <a:pt x="35090" y="19634"/>
                  </a:lnTo>
                  <a:lnTo>
                    <a:pt x="34493" y="15100"/>
                  </a:lnTo>
                  <a:lnTo>
                    <a:pt x="37731" y="8407"/>
                  </a:lnTo>
                  <a:lnTo>
                    <a:pt x="37325" y="7239"/>
                  </a:lnTo>
                  <a:lnTo>
                    <a:pt x="36156" y="7645"/>
                  </a:lnTo>
                  <a:lnTo>
                    <a:pt x="34086" y="11938"/>
                  </a:lnTo>
                  <a:lnTo>
                    <a:pt x="33553" y="7861"/>
                  </a:lnTo>
                  <a:lnTo>
                    <a:pt x="36779" y="1168"/>
                  </a:lnTo>
                  <a:lnTo>
                    <a:pt x="36372" y="0"/>
                  </a:lnTo>
                  <a:lnTo>
                    <a:pt x="35204" y="406"/>
                  </a:lnTo>
                  <a:lnTo>
                    <a:pt x="33134" y="4686"/>
                  </a:lnTo>
                  <a:lnTo>
                    <a:pt x="32753" y="1739"/>
                  </a:lnTo>
                  <a:lnTo>
                    <a:pt x="30759" y="228"/>
                  </a:lnTo>
                  <a:lnTo>
                    <a:pt x="29260" y="2197"/>
                  </a:lnTo>
                  <a:lnTo>
                    <a:pt x="29565" y="4559"/>
                  </a:lnTo>
                  <a:lnTo>
                    <a:pt x="26924" y="1498"/>
                  </a:lnTo>
                  <a:lnTo>
                    <a:pt x="25692" y="1397"/>
                  </a:lnTo>
                  <a:lnTo>
                    <a:pt x="25590" y="2628"/>
                  </a:lnTo>
                  <a:lnTo>
                    <a:pt x="29984" y="7747"/>
                  </a:lnTo>
                  <a:lnTo>
                    <a:pt x="30505" y="11772"/>
                  </a:lnTo>
                  <a:lnTo>
                    <a:pt x="27901" y="8737"/>
                  </a:lnTo>
                  <a:lnTo>
                    <a:pt x="26644" y="8636"/>
                  </a:lnTo>
                  <a:lnTo>
                    <a:pt x="26568" y="9867"/>
                  </a:lnTo>
                  <a:lnTo>
                    <a:pt x="30924" y="14935"/>
                  </a:lnTo>
                  <a:lnTo>
                    <a:pt x="31508" y="19456"/>
                  </a:lnTo>
                  <a:lnTo>
                    <a:pt x="28905" y="16421"/>
                  </a:lnTo>
                  <a:lnTo>
                    <a:pt x="27673" y="16319"/>
                  </a:lnTo>
                  <a:lnTo>
                    <a:pt x="27571" y="17551"/>
                  </a:lnTo>
                  <a:lnTo>
                    <a:pt x="31927" y="22644"/>
                  </a:lnTo>
                  <a:lnTo>
                    <a:pt x="33108" y="31559"/>
                  </a:lnTo>
                  <a:lnTo>
                    <a:pt x="26657" y="26619"/>
                  </a:lnTo>
                  <a:lnTo>
                    <a:pt x="24117" y="19342"/>
                  </a:lnTo>
                  <a:lnTo>
                    <a:pt x="23012" y="18796"/>
                  </a:lnTo>
                  <a:lnTo>
                    <a:pt x="22466" y="19913"/>
                  </a:lnTo>
                  <a:lnTo>
                    <a:pt x="24104" y="24663"/>
                  </a:lnTo>
                  <a:lnTo>
                    <a:pt x="20485" y="21882"/>
                  </a:lnTo>
                  <a:lnTo>
                    <a:pt x="17957" y="14617"/>
                  </a:lnTo>
                  <a:lnTo>
                    <a:pt x="16852" y="14097"/>
                  </a:lnTo>
                  <a:lnTo>
                    <a:pt x="16306" y="15189"/>
                  </a:lnTo>
                  <a:lnTo>
                    <a:pt x="17957" y="19951"/>
                  </a:lnTo>
                  <a:lnTo>
                    <a:pt x="14706" y="17437"/>
                  </a:lnTo>
                  <a:lnTo>
                    <a:pt x="12179" y="10185"/>
                  </a:lnTo>
                  <a:lnTo>
                    <a:pt x="11074" y="9664"/>
                  </a:lnTo>
                  <a:lnTo>
                    <a:pt x="10528" y="10756"/>
                  </a:lnTo>
                  <a:lnTo>
                    <a:pt x="12153" y="15481"/>
                  </a:lnTo>
                  <a:lnTo>
                    <a:pt x="9575" y="13487"/>
                  </a:lnTo>
                  <a:lnTo>
                    <a:pt x="7124" y="13804"/>
                  </a:lnTo>
                  <a:lnTo>
                    <a:pt x="7467" y="16281"/>
                  </a:lnTo>
                  <a:lnTo>
                    <a:pt x="30937" y="34302"/>
                  </a:lnTo>
                  <a:lnTo>
                    <a:pt x="1536" y="38163"/>
                  </a:lnTo>
                  <a:lnTo>
                    <a:pt x="0" y="40132"/>
                  </a:lnTo>
                  <a:lnTo>
                    <a:pt x="1993" y="41643"/>
                  </a:lnTo>
                  <a:lnTo>
                    <a:pt x="31521" y="37782"/>
                  </a:lnTo>
                  <a:lnTo>
                    <a:pt x="13208" y="61645"/>
                  </a:lnTo>
                  <a:lnTo>
                    <a:pt x="13525" y="64109"/>
                  </a:lnTo>
                  <a:lnTo>
                    <a:pt x="14833" y="64465"/>
                  </a:lnTo>
                  <a:lnTo>
                    <a:pt x="16002" y="63779"/>
                  </a:lnTo>
                  <a:lnTo>
                    <a:pt x="34213" y="40043"/>
                  </a:lnTo>
                  <a:lnTo>
                    <a:pt x="38125" y="69646"/>
                  </a:lnTo>
                  <a:lnTo>
                    <a:pt x="40119" y="71158"/>
                  </a:lnTo>
                  <a:lnTo>
                    <a:pt x="41630" y="69189"/>
                  </a:lnTo>
                  <a:lnTo>
                    <a:pt x="37719" y="39535"/>
                  </a:lnTo>
                  <a:lnTo>
                    <a:pt x="61417" y="57696"/>
                  </a:lnTo>
                  <a:lnTo>
                    <a:pt x="62725" y="58026"/>
                  </a:lnTo>
                  <a:lnTo>
                    <a:pt x="63893" y="57378"/>
                  </a:lnTo>
                  <a:lnTo>
                    <a:pt x="63576" y="54914"/>
                  </a:lnTo>
                  <a:lnTo>
                    <a:pt x="39789" y="36677"/>
                  </a:lnTo>
                  <a:lnTo>
                    <a:pt x="69418" y="32766"/>
                  </a:lnTo>
                  <a:lnTo>
                    <a:pt x="70954" y="30797"/>
                  </a:lnTo>
                  <a:close/>
                </a:path>
                <a:path w="2160270" h="873760">
                  <a:moveTo>
                    <a:pt x="2160244" y="832980"/>
                  </a:moveTo>
                  <a:lnTo>
                    <a:pt x="2158276" y="831481"/>
                  </a:lnTo>
                  <a:lnTo>
                    <a:pt x="2155342" y="831875"/>
                  </a:lnTo>
                  <a:lnTo>
                    <a:pt x="2158517" y="829119"/>
                  </a:lnTo>
                  <a:lnTo>
                    <a:pt x="2158619" y="827887"/>
                  </a:lnTo>
                  <a:lnTo>
                    <a:pt x="2157387" y="827798"/>
                  </a:lnTo>
                  <a:lnTo>
                    <a:pt x="2152205" y="832281"/>
                  </a:lnTo>
                  <a:lnTo>
                    <a:pt x="2148116" y="832827"/>
                  </a:lnTo>
                  <a:lnTo>
                    <a:pt x="2151291" y="830084"/>
                  </a:lnTo>
                  <a:lnTo>
                    <a:pt x="2151380" y="828865"/>
                  </a:lnTo>
                  <a:lnTo>
                    <a:pt x="2150160" y="828763"/>
                  </a:lnTo>
                  <a:lnTo>
                    <a:pt x="2144953" y="833247"/>
                  </a:lnTo>
                  <a:lnTo>
                    <a:pt x="2140394" y="833843"/>
                  </a:lnTo>
                  <a:lnTo>
                    <a:pt x="2143595" y="831088"/>
                  </a:lnTo>
                  <a:lnTo>
                    <a:pt x="2143683" y="829856"/>
                  </a:lnTo>
                  <a:lnTo>
                    <a:pt x="2142426" y="829767"/>
                  </a:lnTo>
                  <a:lnTo>
                    <a:pt x="2137206" y="834263"/>
                  </a:lnTo>
                  <a:lnTo>
                    <a:pt x="2128761" y="835367"/>
                  </a:lnTo>
                  <a:lnTo>
                    <a:pt x="2133892" y="828675"/>
                  </a:lnTo>
                  <a:lnTo>
                    <a:pt x="2140674" y="826300"/>
                  </a:lnTo>
                  <a:lnTo>
                    <a:pt x="2141194" y="825207"/>
                  </a:lnTo>
                  <a:lnTo>
                    <a:pt x="2140089" y="824661"/>
                  </a:lnTo>
                  <a:lnTo>
                    <a:pt x="2135835" y="826147"/>
                  </a:lnTo>
                  <a:lnTo>
                    <a:pt x="2138603" y="822553"/>
                  </a:lnTo>
                  <a:lnTo>
                    <a:pt x="2145411" y="820191"/>
                  </a:lnTo>
                  <a:lnTo>
                    <a:pt x="2145931" y="819061"/>
                  </a:lnTo>
                  <a:lnTo>
                    <a:pt x="2144826" y="818502"/>
                  </a:lnTo>
                  <a:lnTo>
                    <a:pt x="2140559" y="820000"/>
                  </a:lnTo>
                  <a:lnTo>
                    <a:pt x="2143061" y="816749"/>
                  </a:lnTo>
                  <a:lnTo>
                    <a:pt x="2149830" y="814374"/>
                  </a:lnTo>
                  <a:lnTo>
                    <a:pt x="2150389" y="813269"/>
                  </a:lnTo>
                  <a:lnTo>
                    <a:pt x="2149259" y="812723"/>
                  </a:lnTo>
                  <a:lnTo>
                    <a:pt x="2145004" y="814209"/>
                  </a:lnTo>
                  <a:lnTo>
                    <a:pt x="2146719" y="811987"/>
                  </a:lnTo>
                  <a:lnTo>
                    <a:pt x="2146376" y="809536"/>
                  </a:lnTo>
                  <a:lnTo>
                    <a:pt x="2143912" y="809840"/>
                  </a:lnTo>
                  <a:lnTo>
                    <a:pt x="2142325" y="811911"/>
                  </a:lnTo>
                  <a:lnTo>
                    <a:pt x="2142655" y="807643"/>
                  </a:lnTo>
                  <a:lnTo>
                    <a:pt x="2141842" y="806691"/>
                  </a:lnTo>
                  <a:lnTo>
                    <a:pt x="2140877" y="807516"/>
                  </a:lnTo>
                  <a:lnTo>
                    <a:pt x="2140394" y="814425"/>
                  </a:lnTo>
                  <a:lnTo>
                    <a:pt x="2137867" y="817714"/>
                  </a:lnTo>
                  <a:lnTo>
                    <a:pt x="2138197" y="813435"/>
                  </a:lnTo>
                  <a:lnTo>
                    <a:pt x="2137397" y="812507"/>
                  </a:lnTo>
                  <a:lnTo>
                    <a:pt x="2136444" y="813308"/>
                  </a:lnTo>
                  <a:lnTo>
                    <a:pt x="2135924" y="820254"/>
                  </a:lnTo>
                  <a:lnTo>
                    <a:pt x="2133142" y="823861"/>
                  </a:lnTo>
                  <a:lnTo>
                    <a:pt x="2133473" y="819594"/>
                  </a:lnTo>
                  <a:lnTo>
                    <a:pt x="2132673" y="818629"/>
                  </a:lnTo>
                  <a:lnTo>
                    <a:pt x="2131720" y="819467"/>
                  </a:lnTo>
                  <a:lnTo>
                    <a:pt x="2131212" y="826389"/>
                  </a:lnTo>
                  <a:lnTo>
                    <a:pt x="2125891" y="833323"/>
                  </a:lnTo>
                  <a:lnTo>
                    <a:pt x="2124786" y="824979"/>
                  </a:lnTo>
                  <a:lnTo>
                    <a:pt x="2128037" y="818273"/>
                  </a:lnTo>
                  <a:lnTo>
                    <a:pt x="2127605" y="817105"/>
                  </a:lnTo>
                  <a:lnTo>
                    <a:pt x="2126437" y="817511"/>
                  </a:lnTo>
                  <a:lnTo>
                    <a:pt x="2124367" y="821817"/>
                  </a:lnTo>
                  <a:lnTo>
                    <a:pt x="2123770" y="817295"/>
                  </a:lnTo>
                  <a:lnTo>
                    <a:pt x="2127008" y="810590"/>
                  </a:lnTo>
                  <a:lnTo>
                    <a:pt x="2126602" y="809421"/>
                  </a:lnTo>
                  <a:lnTo>
                    <a:pt x="2125421" y="809828"/>
                  </a:lnTo>
                  <a:lnTo>
                    <a:pt x="2123363" y="814120"/>
                  </a:lnTo>
                  <a:lnTo>
                    <a:pt x="2122830" y="810044"/>
                  </a:lnTo>
                  <a:lnTo>
                    <a:pt x="2126056" y="803351"/>
                  </a:lnTo>
                  <a:lnTo>
                    <a:pt x="2125649" y="802182"/>
                  </a:lnTo>
                  <a:lnTo>
                    <a:pt x="2124481" y="802589"/>
                  </a:lnTo>
                  <a:lnTo>
                    <a:pt x="2122411" y="806881"/>
                  </a:lnTo>
                  <a:lnTo>
                    <a:pt x="2122030" y="803922"/>
                  </a:lnTo>
                  <a:lnTo>
                    <a:pt x="2120074" y="802411"/>
                  </a:lnTo>
                  <a:lnTo>
                    <a:pt x="2118537" y="804379"/>
                  </a:lnTo>
                  <a:lnTo>
                    <a:pt x="2118842" y="806729"/>
                  </a:lnTo>
                  <a:lnTo>
                    <a:pt x="2116213" y="803681"/>
                  </a:lnTo>
                  <a:lnTo>
                    <a:pt x="2114981" y="803579"/>
                  </a:lnTo>
                  <a:lnTo>
                    <a:pt x="2114880" y="804837"/>
                  </a:lnTo>
                  <a:lnTo>
                    <a:pt x="2119249" y="809891"/>
                  </a:lnTo>
                  <a:lnTo>
                    <a:pt x="2119769" y="813930"/>
                  </a:lnTo>
                  <a:lnTo>
                    <a:pt x="2117179" y="810907"/>
                  </a:lnTo>
                  <a:lnTo>
                    <a:pt x="2115921" y="810806"/>
                  </a:lnTo>
                  <a:lnTo>
                    <a:pt x="2115820" y="812063"/>
                  </a:lnTo>
                  <a:lnTo>
                    <a:pt x="2120188" y="817118"/>
                  </a:lnTo>
                  <a:lnTo>
                    <a:pt x="2120773" y="821626"/>
                  </a:lnTo>
                  <a:lnTo>
                    <a:pt x="2118182" y="818603"/>
                  </a:lnTo>
                  <a:lnTo>
                    <a:pt x="2116950" y="818502"/>
                  </a:lnTo>
                  <a:lnTo>
                    <a:pt x="2116848" y="819759"/>
                  </a:lnTo>
                  <a:lnTo>
                    <a:pt x="2121204" y="824814"/>
                  </a:lnTo>
                  <a:lnTo>
                    <a:pt x="2122386" y="833742"/>
                  </a:lnTo>
                  <a:lnTo>
                    <a:pt x="2115934" y="828802"/>
                  </a:lnTo>
                  <a:lnTo>
                    <a:pt x="2113394" y="821550"/>
                  </a:lnTo>
                  <a:lnTo>
                    <a:pt x="2112264" y="821004"/>
                  </a:lnTo>
                  <a:lnTo>
                    <a:pt x="2111743" y="822134"/>
                  </a:lnTo>
                  <a:lnTo>
                    <a:pt x="2113369" y="826846"/>
                  </a:lnTo>
                  <a:lnTo>
                    <a:pt x="2109762" y="824064"/>
                  </a:lnTo>
                  <a:lnTo>
                    <a:pt x="2107234" y="816825"/>
                  </a:lnTo>
                  <a:lnTo>
                    <a:pt x="2106130" y="816279"/>
                  </a:lnTo>
                  <a:lnTo>
                    <a:pt x="2105583" y="817410"/>
                  </a:lnTo>
                  <a:lnTo>
                    <a:pt x="2107234" y="822121"/>
                  </a:lnTo>
                  <a:lnTo>
                    <a:pt x="2103983" y="819619"/>
                  </a:lnTo>
                  <a:lnTo>
                    <a:pt x="2101456" y="812355"/>
                  </a:lnTo>
                  <a:lnTo>
                    <a:pt x="2100351" y="811834"/>
                  </a:lnTo>
                  <a:lnTo>
                    <a:pt x="2099805" y="812952"/>
                  </a:lnTo>
                  <a:lnTo>
                    <a:pt x="2101456" y="817664"/>
                  </a:lnTo>
                  <a:lnTo>
                    <a:pt x="2098865" y="815670"/>
                  </a:lnTo>
                  <a:lnTo>
                    <a:pt x="2096401" y="816013"/>
                  </a:lnTo>
                  <a:lnTo>
                    <a:pt x="2096744" y="818464"/>
                  </a:lnTo>
                  <a:lnTo>
                    <a:pt x="2098509" y="819835"/>
                  </a:lnTo>
                  <a:lnTo>
                    <a:pt x="2094725" y="819543"/>
                  </a:lnTo>
                  <a:lnTo>
                    <a:pt x="2093798" y="820356"/>
                  </a:lnTo>
                  <a:lnTo>
                    <a:pt x="2094585" y="821309"/>
                  </a:lnTo>
                  <a:lnTo>
                    <a:pt x="2101075" y="821804"/>
                  </a:lnTo>
                  <a:lnTo>
                    <a:pt x="2104301" y="824293"/>
                  </a:lnTo>
                  <a:lnTo>
                    <a:pt x="2100516" y="824014"/>
                  </a:lnTo>
                  <a:lnTo>
                    <a:pt x="2099589" y="824801"/>
                  </a:lnTo>
                  <a:lnTo>
                    <a:pt x="2100402" y="825754"/>
                  </a:lnTo>
                  <a:lnTo>
                    <a:pt x="2106853" y="826236"/>
                  </a:lnTo>
                  <a:lnTo>
                    <a:pt x="2110460" y="829017"/>
                  </a:lnTo>
                  <a:lnTo>
                    <a:pt x="2106676" y="828725"/>
                  </a:lnTo>
                  <a:lnTo>
                    <a:pt x="2105749" y="829538"/>
                  </a:lnTo>
                  <a:lnTo>
                    <a:pt x="2106536" y="830491"/>
                  </a:lnTo>
                  <a:lnTo>
                    <a:pt x="2113026" y="830986"/>
                  </a:lnTo>
                  <a:lnTo>
                    <a:pt x="2120227" y="836485"/>
                  </a:lnTo>
                  <a:lnTo>
                    <a:pt x="2112314" y="837539"/>
                  </a:lnTo>
                  <a:lnTo>
                    <a:pt x="2105367" y="834186"/>
                  </a:lnTo>
                  <a:lnTo>
                    <a:pt x="2104186" y="834593"/>
                  </a:lnTo>
                  <a:lnTo>
                    <a:pt x="2104605" y="835761"/>
                  </a:lnTo>
                  <a:lnTo>
                    <a:pt x="2109127" y="837958"/>
                  </a:lnTo>
                  <a:lnTo>
                    <a:pt x="2104605" y="838542"/>
                  </a:lnTo>
                  <a:lnTo>
                    <a:pt x="2097659" y="835190"/>
                  </a:lnTo>
                  <a:lnTo>
                    <a:pt x="2096490" y="835596"/>
                  </a:lnTo>
                  <a:lnTo>
                    <a:pt x="2096897" y="836764"/>
                  </a:lnTo>
                  <a:lnTo>
                    <a:pt x="2101430" y="838962"/>
                  </a:lnTo>
                  <a:lnTo>
                    <a:pt x="2097366" y="839495"/>
                  </a:lnTo>
                  <a:lnTo>
                    <a:pt x="2090432" y="836129"/>
                  </a:lnTo>
                  <a:lnTo>
                    <a:pt x="2089264" y="836549"/>
                  </a:lnTo>
                  <a:lnTo>
                    <a:pt x="2089683" y="837717"/>
                  </a:lnTo>
                  <a:lnTo>
                    <a:pt x="2094179" y="839914"/>
                  </a:lnTo>
                  <a:lnTo>
                    <a:pt x="2090826" y="840346"/>
                  </a:lnTo>
                  <a:lnTo>
                    <a:pt x="2089315" y="842314"/>
                  </a:lnTo>
                  <a:lnTo>
                    <a:pt x="2091283" y="843826"/>
                  </a:lnTo>
                  <a:lnTo>
                    <a:pt x="2093620" y="843521"/>
                  </a:lnTo>
                  <a:lnTo>
                    <a:pt x="2090762" y="845985"/>
                  </a:lnTo>
                  <a:lnTo>
                    <a:pt x="2090674" y="847217"/>
                  </a:lnTo>
                  <a:lnTo>
                    <a:pt x="2091448" y="847534"/>
                  </a:lnTo>
                  <a:lnTo>
                    <a:pt x="2091905" y="847318"/>
                  </a:lnTo>
                  <a:lnTo>
                    <a:pt x="2096795" y="843114"/>
                  </a:lnTo>
                  <a:lnTo>
                    <a:pt x="2100834" y="842594"/>
                  </a:lnTo>
                  <a:lnTo>
                    <a:pt x="2097989" y="845045"/>
                  </a:lnTo>
                  <a:lnTo>
                    <a:pt x="2097900" y="846277"/>
                  </a:lnTo>
                  <a:lnTo>
                    <a:pt x="2098675" y="846569"/>
                  </a:lnTo>
                  <a:lnTo>
                    <a:pt x="2099132" y="846378"/>
                  </a:lnTo>
                  <a:lnTo>
                    <a:pt x="2104034" y="842175"/>
                  </a:lnTo>
                  <a:lnTo>
                    <a:pt x="2108479" y="841590"/>
                  </a:lnTo>
                  <a:lnTo>
                    <a:pt x="2105672" y="844016"/>
                  </a:lnTo>
                  <a:lnTo>
                    <a:pt x="2105583" y="845273"/>
                  </a:lnTo>
                  <a:lnTo>
                    <a:pt x="2106358" y="845553"/>
                  </a:lnTo>
                  <a:lnTo>
                    <a:pt x="2106841" y="845362"/>
                  </a:lnTo>
                  <a:lnTo>
                    <a:pt x="2111667" y="841171"/>
                  </a:lnTo>
                  <a:lnTo>
                    <a:pt x="2120785" y="839965"/>
                  </a:lnTo>
                  <a:lnTo>
                    <a:pt x="2115947" y="846264"/>
                  </a:lnTo>
                  <a:lnTo>
                    <a:pt x="2108606" y="848804"/>
                  </a:lnTo>
                  <a:lnTo>
                    <a:pt x="2108085" y="849934"/>
                  </a:lnTo>
                  <a:lnTo>
                    <a:pt x="2109025" y="850506"/>
                  </a:lnTo>
                  <a:lnTo>
                    <a:pt x="2114029" y="848779"/>
                  </a:lnTo>
                  <a:lnTo>
                    <a:pt x="2111235" y="852411"/>
                  </a:lnTo>
                  <a:lnTo>
                    <a:pt x="2103882" y="854964"/>
                  </a:lnTo>
                  <a:lnTo>
                    <a:pt x="2103361" y="856056"/>
                  </a:lnTo>
                  <a:lnTo>
                    <a:pt x="2104301" y="856640"/>
                  </a:lnTo>
                  <a:lnTo>
                    <a:pt x="2104491" y="856615"/>
                  </a:lnTo>
                  <a:lnTo>
                    <a:pt x="2109279" y="854951"/>
                  </a:lnTo>
                  <a:lnTo>
                    <a:pt x="2106777" y="858215"/>
                  </a:lnTo>
                  <a:lnTo>
                    <a:pt x="2099475" y="860755"/>
                  </a:lnTo>
                  <a:lnTo>
                    <a:pt x="2098916" y="861872"/>
                  </a:lnTo>
                  <a:lnTo>
                    <a:pt x="2099856" y="862457"/>
                  </a:lnTo>
                  <a:lnTo>
                    <a:pt x="2100046" y="862406"/>
                  </a:lnTo>
                  <a:lnTo>
                    <a:pt x="2104847" y="860729"/>
                  </a:lnTo>
                  <a:lnTo>
                    <a:pt x="2102485" y="863815"/>
                  </a:lnTo>
                  <a:lnTo>
                    <a:pt x="2102827" y="866279"/>
                  </a:lnTo>
                  <a:lnTo>
                    <a:pt x="2104110" y="866635"/>
                  </a:lnTo>
                  <a:lnTo>
                    <a:pt x="2105279" y="865962"/>
                  </a:lnTo>
                  <a:lnTo>
                    <a:pt x="2106892" y="863866"/>
                  </a:lnTo>
                  <a:lnTo>
                    <a:pt x="2106625" y="867473"/>
                  </a:lnTo>
                  <a:lnTo>
                    <a:pt x="2107438" y="868426"/>
                  </a:lnTo>
                  <a:lnTo>
                    <a:pt x="2107628" y="868426"/>
                  </a:lnTo>
                  <a:lnTo>
                    <a:pt x="2108390" y="867613"/>
                  </a:lnTo>
                  <a:lnTo>
                    <a:pt x="2108835" y="861326"/>
                  </a:lnTo>
                  <a:lnTo>
                    <a:pt x="2111349" y="858050"/>
                  </a:lnTo>
                  <a:lnTo>
                    <a:pt x="2111083" y="861682"/>
                  </a:lnTo>
                  <a:lnTo>
                    <a:pt x="2111972" y="862634"/>
                  </a:lnTo>
                  <a:lnTo>
                    <a:pt x="2112835" y="861834"/>
                  </a:lnTo>
                  <a:lnTo>
                    <a:pt x="2113305" y="855497"/>
                  </a:lnTo>
                  <a:lnTo>
                    <a:pt x="2116074" y="851890"/>
                  </a:lnTo>
                  <a:lnTo>
                    <a:pt x="2115807" y="855522"/>
                  </a:lnTo>
                  <a:lnTo>
                    <a:pt x="2116607" y="856475"/>
                  </a:lnTo>
                  <a:lnTo>
                    <a:pt x="2116798" y="856475"/>
                  </a:lnTo>
                  <a:lnTo>
                    <a:pt x="2117572" y="855662"/>
                  </a:lnTo>
                  <a:lnTo>
                    <a:pt x="2118017" y="849363"/>
                  </a:lnTo>
                  <a:lnTo>
                    <a:pt x="2123490" y="842238"/>
                  </a:lnTo>
                  <a:lnTo>
                    <a:pt x="2124519" y="850112"/>
                  </a:lnTo>
                  <a:lnTo>
                    <a:pt x="2121268" y="856843"/>
                  </a:lnTo>
                  <a:lnTo>
                    <a:pt x="2121674" y="858012"/>
                  </a:lnTo>
                  <a:lnTo>
                    <a:pt x="2122157" y="858088"/>
                  </a:lnTo>
                  <a:lnTo>
                    <a:pt x="2122843" y="857605"/>
                  </a:lnTo>
                  <a:lnTo>
                    <a:pt x="2124938" y="853274"/>
                  </a:lnTo>
                  <a:lnTo>
                    <a:pt x="2125535" y="857770"/>
                  </a:lnTo>
                  <a:lnTo>
                    <a:pt x="2122271" y="864527"/>
                  </a:lnTo>
                  <a:lnTo>
                    <a:pt x="2122678" y="865695"/>
                  </a:lnTo>
                  <a:lnTo>
                    <a:pt x="2123186" y="865771"/>
                  </a:lnTo>
                  <a:lnTo>
                    <a:pt x="2123846" y="865289"/>
                  </a:lnTo>
                  <a:lnTo>
                    <a:pt x="2125954" y="860933"/>
                  </a:lnTo>
                  <a:lnTo>
                    <a:pt x="2126500" y="865035"/>
                  </a:lnTo>
                  <a:lnTo>
                    <a:pt x="2123224" y="871766"/>
                  </a:lnTo>
                  <a:lnTo>
                    <a:pt x="2123630" y="872934"/>
                  </a:lnTo>
                  <a:lnTo>
                    <a:pt x="2124138" y="873010"/>
                  </a:lnTo>
                  <a:lnTo>
                    <a:pt x="2124799" y="872528"/>
                  </a:lnTo>
                  <a:lnTo>
                    <a:pt x="2126907" y="868159"/>
                  </a:lnTo>
                  <a:lnTo>
                    <a:pt x="2127402" y="871829"/>
                  </a:lnTo>
                  <a:lnTo>
                    <a:pt x="2129371" y="873340"/>
                  </a:lnTo>
                  <a:lnTo>
                    <a:pt x="2130907" y="871372"/>
                  </a:lnTo>
                  <a:lnTo>
                    <a:pt x="2130514" y="868489"/>
                  </a:lnTo>
                  <a:lnTo>
                    <a:pt x="2133079" y="871435"/>
                  </a:lnTo>
                  <a:lnTo>
                    <a:pt x="2133854" y="871753"/>
                  </a:lnTo>
                  <a:lnTo>
                    <a:pt x="2134311" y="871537"/>
                  </a:lnTo>
                  <a:lnTo>
                    <a:pt x="2134400" y="870305"/>
                  </a:lnTo>
                  <a:lnTo>
                    <a:pt x="2130107" y="865339"/>
                  </a:lnTo>
                  <a:lnTo>
                    <a:pt x="2129561" y="861237"/>
                  </a:lnTo>
                  <a:lnTo>
                    <a:pt x="2132139" y="864196"/>
                  </a:lnTo>
                  <a:lnTo>
                    <a:pt x="2132914" y="864514"/>
                  </a:lnTo>
                  <a:lnTo>
                    <a:pt x="2133371" y="864298"/>
                  </a:lnTo>
                  <a:lnTo>
                    <a:pt x="2133460" y="863066"/>
                  </a:lnTo>
                  <a:lnTo>
                    <a:pt x="2129142" y="858100"/>
                  </a:lnTo>
                  <a:lnTo>
                    <a:pt x="2128545" y="853567"/>
                  </a:lnTo>
                  <a:lnTo>
                    <a:pt x="2131098" y="856513"/>
                  </a:lnTo>
                  <a:lnTo>
                    <a:pt x="2131872" y="856830"/>
                  </a:lnTo>
                  <a:lnTo>
                    <a:pt x="2132355" y="856615"/>
                  </a:lnTo>
                  <a:lnTo>
                    <a:pt x="2132419" y="855383"/>
                  </a:lnTo>
                  <a:lnTo>
                    <a:pt x="2128126" y="850417"/>
                  </a:lnTo>
                  <a:lnTo>
                    <a:pt x="2126996" y="841692"/>
                  </a:lnTo>
                  <a:lnTo>
                    <a:pt x="2133447" y="846658"/>
                  </a:lnTo>
                  <a:lnTo>
                    <a:pt x="2135886" y="853579"/>
                  </a:lnTo>
                  <a:lnTo>
                    <a:pt x="2136825" y="854163"/>
                  </a:lnTo>
                  <a:lnTo>
                    <a:pt x="2137016" y="854138"/>
                  </a:lnTo>
                  <a:lnTo>
                    <a:pt x="2137537" y="853008"/>
                  </a:lnTo>
                  <a:lnTo>
                    <a:pt x="2136013" y="848626"/>
                  </a:lnTo>
                  <a:lnTo>
                    <a:pt x="2139619" y="851382"/>
                  </a:lnTo>
                  <a:lnTo>
                    <a:pt x="2142045" y="858304"/>
                  </a:lnTo>
                  <a:lnTo>
                    <a:pt x="2142985" y="858888"/>
                  </a:lnTo>
                  <a:lnTo>
                    <a:pt x="2143175" y="858837"/>
                  </a:lnTo>
                  <a:lnTo>
                    <a:pt x="2143696" y="857732"/>
                  </a:lnTo>
                  <a:lnTo>
                    <a:pt x="2142172" y="853338"/>
                  </a:lnTo>
                  <a:lnTo>
                    <a:pt x="2145373" y="855789"/>
                  </a:lnTo>
                  <a:lnTo>
                    <a:pt x="2147824" y="862749"/>
                  </a:lnTo>
                  <a:lnTo>
                    <a:pt x="2148763" y="863333"/>
                  </a:lnTo>
                  <a:lnTo>
                    <a:pt x="2148954" y="863307"/>
                  </a:lnTo>
                  <a:lnTo>
                    <a:pt x="2149475" y="862177"/>
                  </a:lnTo>
                  <a:lnTo>
                    <a:pt x="2147925" y="857745"/>
                  </a:lnTo>
                  <a:lnTo>
                    <a:pt x="2150719" y="859866"/>
                  </a:lnTo>
                  <a:lnTo>
                    <a:pt x="2152002" y="860234"/>
                  </a:lnTo>
                  <a:lnTo>
                    <a:pt x="2153170" y="859561"/>
                  </a:lnTo>
                  <a:lnTo>
                    <a:pt x="2152827" y="857097"/>
                  </a:lnTo>
                  <a:lnTo>
                    <a:pt x="2150414" y="855256"/>
                  </a:lnTo>
                  <a:lnTo>
                    <a:pt x="2154555" y="855560"/>
                  </a:lnTo>
                  <a:lnTo>
                    <a:pt x="2154745" y="855560"/>
                  </a:lnTo>
                  <a:lnTo>
                    <a:pt x="2155507" y="854748"/>
                  </a:lnTo>
                  <a:lnTo>
                    <a:pt x="2154682" y="853821"/>
                  </a:lnTo>
                  <a:lnTo>
                    <a:pt x="2147887" y="853325"/>
                  </a:lnTo>
                  <a:lnTo>
                    <a:pt x="2144598" y="850811"/>
                  </a:lnTo>
                  <a:lnTo>
                    <a:pt x="2148763" y="851115"/>
                  </a:lnTo>
                  <a:lnTo>
                    <a:pt x="2148954" y="851115"/>
                  </a:lnTo>
                  <a:lnTo>
                    <a:pt x="2149716" y="850303"/>
                  </a:lnTo>
                  <a:lnTo>
                    <a:pt x="2148878" y="849350"/>
                  </a:lnTo>
                  <a:lnTo>
                    <a:pt x="2142071" y="848868"/>
                  </a:lnTo>
                  <a:lnTo>
                    <a:pt x="2138438" y="846086"/>
                  </a:lnTo>
                  <a:lnTo>
                    <a:pt x="2142604" y="846391"/>
                  </a:lnTo>
                  <a:lnTo>
                    <a:pt x="2142794" y="846391"/>
                  </a:lnTo>
                  <a:lnTo>
                    <a:pt x="2143556" y="845578"/>
                  </a:lnTo>
                  <a:lnTo>
                    <a:pt x="2142756" y="844651"/>
                  </a:lnTo>
                  <a:lnTo>
                    <a:pt x="2135924" y="844143"/>
                  </a:lnTo>
                  <a:lnTo>
                    <a:pt x="2129053" y="838860"/>
                  </a:lnTo>
                  <a:lnTo>
                    <a:pt x="2137359" y="837768"/>
                  </a:lnTo>
                  <a:lnTo>
                    <a:pt x="2143925" y="840930"/>
                  </a:lnTo>
                  <a:lnTo>
                    <a:pt x="2144407" y="841032"/>
                  </a:lnTo>
                  <a:lnTo>
                    <a:pt x="2145093" y="840549"/>
                  </a:lnTo>
                  <a:lnTo>
                    <a:pt x="2144687" y="839368"/>
                  </a:lnTo>
                  <a:lnTo>
                    <a:pt x="2140496" y="837361"/>
                  </a:lnTo>
                  <a:lnTo>
                    <a:pt x="2145042" y="836752"/>
                  </a:lnTo>
                  <a:lnTo>
                    <a:pt x="2151608" y="839927"/>
                  </a:lnTo>
                  <a:lnTo>
                    <a:pt x="2152116" y="840003"/>
                  </a:lnTo>
                  <a:lnTo>
                    <a:pt x="2152777" y="839520"/>
                  </a:lnTo>
                  <a:lnTo>
                    <a:pt x="2152370" y="838339"/>
                  </a:lnTo>
                  <a:lnTo>
                    <a:pt x="2148217" y="836333"/>
                  </a:lnTo>
                  <a:lnTo>
                    <a:pt x="2152269" y="835799"/>
                  </a:lnTo>
                  <a:lnTo>
                    <a:pt x="2158847" y="838974"/>
                  </a:lnTo>
                  <a:lnTo>
                    <a:pt x="2159355" y="839050"/>
                  </a:lnTo>
                  <a:lnTo>
                    <a:pt x="2160016" y="838568"/>
                  </a:lnTo>
                  <a:lnTo>
                    <a:pt x="2159609" y="837399"/>
                  </a:lnTo>
                  <a:lnTo>
                    <a:pt x="2155431" y="835393"/>
                  </a:lnTo>
                  <a:lnTo>
                    <a:pt x="2158733" y="834948"/>
                  </a:lnTo>
                  <a:lnTo>
                    <a:pt x="2160244" y="83298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9782" y="494093"/>
              <a:ext cx="731520" cy="438784"/>
            </a:xfrm>
            <a:custGeom>
              <a:avLst/>
              <a:gdLst/>
              <a:ahLst/>
              <a:cxnLst/>
              <a:rect l="l" t="t" r="r" b="b"/>
              <a:pathLst>
                <a:path w="731519" h="438784">
                  <a:moveTo>
                    <a:pt x="8839" y="21272"/>
                  </a:moveTo>
                  <a:lnTo>
                    <a:pt x="8420" y="20066"/>
                  </a:lnTo>
                  <a:lnTo>
                    <a:pt x="1168" y="16573"/>
                  </a:lnTo>
                  <a:lnTo>
                    <a:pt x="0" y="16992"/>
                  </a:lnTo>
                  <a:lnTo>
                    <a:pt x="419" y="18161"/>
                  </a:lnTo>
                  <a:lnTo>
                    <a:pt x="7264" y="21475"/>
                  </a:lnTo>
                  <a:lnTo>
                    <a:pt x="1498" y="26441"/>
                  </a:lnTo>
                  <a:lnTo>
                    <a:pt x="1409" y="27673"/>
                  </a:lnTo>
                  <a:lnTo>
                    <a:pt x="2184" y="27952"/>
                  </a:lnTo>
                  <a:lnTo>
                    <a:pt x="2641" y="27762"/>
                  </a:lnTo>
                  <a:lnTo>
                    <a:pt x="8737" y="22529"/>
                  </a:lnTo>
                  <a:lnTo>
                    <a:pt x="8839" y="21272"/>
                  </a:lnTo>
                  <a:close/>
                </a:path>
                <a:path w="731519" h="438784">
                  <a:moveTo>
                    <a:pt x="14312" y="1524"/>
                  </a:moveTo>
                  <a:lnTo>
                    <a:pt x="13500" y="596"/>
                  </a:lnTo>
                  <a:lnTo>
                    <a:pt x="5473" y="0"/>
                  </a:lnTo>
                  <a:lnTo>
                    <a:pt x="4546" y="812"/>
                  </a:lnTo>
                  <a:lnTo>
                    <a:pt x="5359" y="1765"/>
                  </a:lnTo>
                  <a:lnTo>
                    <a:pt x="13411" y="2362"/>
                  </a:lnTo>
                  <a:lnTo>
                    <a:pt x="13538" y="2336"/>
                  </a:lnTo>
                  <a:lnTo>
                    <a:pt x="14312" y="1524"/>
                  </a:lnTo>
                  <a:close/>
                </a:path>
                <a:path w="731519" h="438784">
                  <a:moveTo>
                    <a:pt x="16052" y="20320"/>
                  </a:moveTo>
                  <a:lnTo>
                    <a:pt x="15659" y="19138"/>
                  </a:lnTo>
                  <a:lnTo>
                    <a:pt x="8407" y="15646"/>
                  </a:lnTo>
                  <a:lnTo>
                    <a:pt x="7239" y="16052"/>
                  </a:lnTo>
                  <a:lnTo>
                    <a:pt x="7645" y="17221"/>
                  </a:lnTo>
                  <a:lnTo>
                    <a:pt x="14478" y="20535"/>
                  </a:lnTo>
                  <a:lnTo>
                    <a:pt x="8737" y="25463"/>
                  </a:lnTo>
                  <a:lnTo>
                    <a:pt x="8648" y="26720"/>
                  </a:lnTo>
                  <a:lnTo>
                    <a:pt x="9423" y="27012"/>
                  </a:lnTo>
                  <a:lnTo>
                    <a:pt x="9880" y="26797"/>
                  </a:lnTo>
                  <a:lnTo>
                    <a:pt x="15976" y="21551"/>
                  </a:lnTo>
                  <a:lnTo>
                    <a:pt x="16052" y="20320"/>
                  </a:lnTo>
                  <a:close/>
                </a:path>
                <a:path w="731519" h="438784">
                  <a:moveTo>
                    <a:pt x="19723" y="40043"/>
                  </a:moveTo>
                  <a:lnTo>
                    <a:pt x="18910" y="39090"/>
                  </a:lnTo>
                  <a:lnTo>
                    <a:pt x="17780" y="38531"/>
                  </a:lnTo>
                  <a:lnTo>
                    <a:pt x="10185" y="41198"/>
                  </a:lnTo>
                  <a:lnTo>
                    <a:pt x="9664" y="42291"/>
                  </a:lnTo>
                  <a:lnTo>
                    <a:pt x="10604" y="42875"/>
                  </a:lnTo>
                  <a:lnTo>
                    <a:pt x="10769" y="42849"/>
                  </a:lnTo>
                  <a:lnTo>
                    <a:pt x="17945" y="40360"/>
                  </a:lnTo>
                  <a:lnTo>
                    <a:pt x="17386" y="47917"/>
                  </a:lnTo>
                  <a:lnTo>
                    <a:pt x="18186" y="48844"/>
                  </a:lnTo>
                  <a:lnTo>
                    <a:pt x="18376" y="48844"/>
                  </a:lnTo>
                  <a:lnTo>
                    <a:pt x="19151" y="48031"/>
                  </a:lnTo>
                  <a:lnTo>
                    <a:pt x="19723" y="40043"/>
                  </a:lnTo>
                  <a:close/>
                </a:path>
                <a:path w="731519" h="438784">
                  <a:moveTo>
                    <a:pt x="20078" y="5956"/>
                  </a:moveTo>
                  <a:lnTo>
                    <a:pt x="19278" y="5029"/>
                  </a:lnTo>
                  <a:lnTo>
                    <a:pt x="11252" y="4432"/>
                  </a:lnTo>
                  <a:lnTo>
                    <a:pt x="10299" y="5245"/>
                  </a:lnTo>
                  <a:lnTo>
                    <a:pt x="11137" y="6172"/>
                  </a:lnTo>
                  <a:lnTo>
                    <a:pt x="19126" y="6769"/>
                  </a:lnTo>
                  <a:lnTo>
                    <a:pt x="19316" y="6769"/>
                  </a:lnTo>
                  <a:lnTo>
                    <a:pt x="20078" y="5956"/>
                  </a:lnTo>
                  <a:close/>
                </a:path>
                <a:path w="731519" h="438784">
                  <a:moveTo>
                    <a:pt x="23761" y="19329"/>
                  </a:moveTo>
                  <a:lnTo>
                    <a:pt x="23342" y="18122"/>
                  </a:lnTo>
                  <a:lnTo>
                    <a:pt x="16103" y="14630"/>
                  </a:lnTo>
                  <a:lnTo>
                    <a:pt x="14922" y="15024"/>
                  </a:lnTo>
                  <a:lnTo>
                    <a:pt x="15341" y="16192"/>
                  </a:lnTo>
                  <a:lnTo>
                    <a:pt x="22186" y="19507"/>
                  </a:lnTo>
                  <a:lnTo>
                    <a:pt x="16421" y="24472"/>
                  </a:lnTo>
                  <a:lnTo>
                    <a:pt x="16332" y="25692"/>
                  </a:lnTo>
                  <a:lnTo>
                    <a:pt x="17106" y="26009"/>
                  </a:lnTo>
                  <a:lnTo>
                    <a:pt x="17564" y="25793"/>
                  </a:lnTo>
                  <a:lnTo>
                    <a:pt x="23660" y="20548"/>
                  </a:lnTo>
                  <a:lnTo>
                    <a:pt x="23761" y="19329"/>
                  </a:lnTo>
                  <a:close/>
                </a:path>
                <a:path w="731519" h="438784">
                  <a:moveTo>
                    <a:pt x="24168" y="34264"/>
                  </a:moveTo>
                  <a:lnTo>
                    <a:pt x="23380" y="33312"/>
                  </a:lnTo>
                  <a:lnTo>
                    <a:pt x="22212" y="32753"/>
                  </a:lnTo>
                  <a:lnTo>
                    <a:pt x="14617" y="35407"/>
                  </a:lnTo>
                  <a:lnTo>
                    <a:pt x="14097" y="36499"/>
                  </a:lnTo>
                  <a:lnTo>
                    <a:pt x="15036" y="37084"/>
                  </a:lnTo>
                  <a:lnTo>
                    <a:pt x="15227" y="37058"/>
                  </a:lnTo>
                  <a:lnTo>
                    <a:pt x="22390" y="34544"/>
                  </a:lnTo>
                  <a:lnTo>
                    <a:pt x="21831" y="42138"/>
                  </a:lnTo>
                  <a:lnTo>
                    <a:pt x="22631" y="43065"/>
                  </a:lnTo>
                  <a:lnTo>
                    <a:pt x="22821" y="43065"/>
                  </a:lnTo>
                  <a:lnTo>
                    <a:pt x="23583" y="42252"/>
                  </a:lnTo>
                  <a:lnTo>
                    <a:pt x="24168" y="34264"/>
                  </a:lnTo>
                  <a:close/>
                </a:path>
                <a:path w="731519" h="438784">
                  <a:moveTo>
                    <a:pt x="26797" y="9563"/>
                  </a:moveTo>
                  <a:lnTo>
                    <a:pt x="24142" y="1968"/>
                  </a:lnTo>
                  <a:lnTo>
                    <a:pt x="23037" y="1422"/>
                  </a:lnTo>
                  <a:lnTo>
                    <a:pt x="22491" y="2540"/>
                  </a:lnTo>
                  <a:lnTo>
                    <a:pt x="24968" y="9740"/>
                  </a:lnTo>
                  <a:lnTo>
                    <a:pt x="17411" y="9169"/>
                  </a:lnTo>
                  <a:lnTo>
                    <a:pt x="16459" y="9982"/>
                  </a:lnTo>
                  <a:lnTo>
                    <a:pt x="17272" y="10909"/>
                  </a:lnTo>
                  <a:lnTo>
                    <a:pt x="25336" y="11506"/>
                  </a:lnTo>
                  <a:lnTo>
                    <a:pt x="25476" y="11506"/>
                  </a:lnTo>
                  <a:lnTo>
                    <a:pt x="26225" y="10693"/>
                  </a:lnTo>
                  <a:lnTo>
                    <a:pt x="26797" y="9563"/>
                  </a:lnTo>
                  <a:close/>
                </a:path>
                <a:path w="731519" h="438784">
                  <a:moveTo>
                    <a:pt x="28892" y="28105"/>
                  </a:moveTo>
                  <a:lnTo>
                    <a:pt x="28105" y="27178"/>
                  </a:lnTo>
                  <a:lnTo>
                    <a:pt x="26949" y="26581"/>
                  </a:lnTo>
                  <a:lnTo>
                    <a:pt x="19354" y="29248"/>
                  </a:lnTo>
                  <a:lnTo>
                    <a:pt x="18808" y="30340"/>
                  </a:lnTo>
                  <a:lnTo>
                    <a:pt x="19773" y="30924"/>
                  </a:lnTo>
                  <a:lnTo>
                    <a:pt x="19926" y="30899"/>
                  </a:lnTo>
                  <a:lnTo>
                    <a:pt x="27114" y="28409"/>
                  </a:lnTo>
                  <a:lnTo>
                    <a:pt x="26555" y="35979"/>
                  </a:lnTo>
                  <a:lnTo>
                    <a:pt x="27419" y="36931"/>
                  </a:lnTo>
                  <a:lnTo>
                    <a:pt x="27546" y="36906"/>
                  </a:lnTo>
                  <a:lnTo>
                    <a:pt x="28308" y="36118"/>
                  </a:lnTo>
                  <a:lnTo>
                    <a:pt x="28892" y="28105"/>
                  </a:lnTo>
                  <a:close/>
                </a:path>
                <a:path w="731519" h="438784">
                  <a:moveTo>
                    <a:pt x="43167" y="35801"/>
                  </a:moveTo>
                  <a:lnTo>
                    <a:pt x="37934" y="29730"/>
                  </a:lnTo>
                  <a:lnTo>
                    <a:pt x="36703" y="29629"/>
                  </a:lnTo>
                  <a:lnTo>
                    <a:pt x="35509" y="30035"/>
                  </a:lnTo>
                  <a:lnTo>
                    <a:pt x="32016" y="37287"/>
                  </a:lnTo>
                  <a:lnTo>
                    <a:pt x="32397" y="38455"/>
                  </a:lnTo>
                  <a:lnTo>
                    <a:pt x="32905" y="38531"/>
                  </a:lnTo>
                  <a:lnTo>
                    <a:pt x="33566" y="38049"/>
                  </a:lnTo>
                  <a:lnTo>
                    <a:pt x="36880" y="31216"/>
                  </a:lnTo>
                  <a:lnTo>
                    <a:pt x="41846" y="36957"/>
                  </a:lnTo>
                  <a:lnTo>
                    <a:pt x="42621" y="37249"/>
                  </a:lnTo>
                  <a:lnTo>
                    <a:pt x="43078" y="37058"/>
                  </a:lnTo>
                  <a:lnTo>
                    <a:pt x="43167" y="35801"/>
                  </a:lnTo>
                  <a:close/>
                </a:path>
                <a:path w="731519" h="438784">
                  <a:moveTo>
                    <a:pt x="44196" y="43510"/>
                  </a:moveTo>
                  <a:lnTo>
                    <a:pt x="38938" y="37414"/>
                  </a:lnTo>
                  <a:lnTo>
                    <a:pt x="37706" y="37338"/>
                  </a:lnTo>
                  <a:lnTo>
                    <a:pt x="36512" y="37731"/>
                  </a:lnTo>
                  <a:lnTo>
                    <a:pt x="33020" y="44983"/>
                  </a:lnTo>
                  <a:lnTo>
                    <a:pt x="33426" y="46151"/>
                  </a:lnTo>
                  <a:lnTo>
                    <a:pt x="33909" y="46228"/>
                  </a:lnTo>
                  <a:lnTo>
                    <a:pt x="34594" y="45745"/>
                  </a:lnTo>
                  <a:lnTo>
                    <a:pt x="37896" y="38912"/>
                  </a:lnTo>
                  <a:lnTo>
                    <a:pt x="42875" y="44640"/>
                  </a:lnTo>
                  <a:lnTo>
                    <a:pt x="43649" y="44932"/>
                  </a:lnTo>
                  <a:lnTo>
                    <a:pt x="44107" y="44742"/>
                  </a:lnTo>
                  <a:lnTo>
                    <a:pt x="44196" y="43510"/>
                  </a:lnTo>
                  <a:close/>
                </a:path>
                <a:path w="731519" h="438784">
                  <a:moveTo>
                    <a:pt x="45148" y="50723"/>
                  </a:moveTo>
                  <a:lnTo>
                    <a:pt x="39916" y="44653"/>
                  </a:lnTo>
                  <a:lnTo>
                    <a:pt x="38658" y="44551"/>
                  </a:lnTo>
                  <a:lnTo>
                    <a:pt x="37452" y="44958"/>
                  </a:lnTo>
                  <a:lnTo>
                    <a:pt x="33959" y="52209"/>
                  </a:lnTo>
                  <a:lnTo>
                    <a:pt x="34366" y="53378"/>
                  </a:lnTo>
                  <a:lnTo>
                    <a:pt x="34874" y="53454"/>
                  </a:lnTo>
                  <a:lnTo>
                    <a:pt x="35534" y="52971"/>
                  </a:lnTo>
                  <a:lnTo>
                    <a:pt x="38836" y="46139"/>
                  </a:lnTo>
                  <a:lnTo>
                    <a:pt x="43827" y="51879"/>
                  </a:lnTo>
                  <a:lnTo>
                    <a:pt x="44602" y="52171"/>
                  </a:lnTo>
                  <a:lnTo>
                    <a:pt x="45059" y="51981"/>
                  </a:lnTo>
                  <a:lnTo>
                    <a:pt x="45148" y="50723"/>
                  </a:lnTo>
                  <a:close/>
                </a:path>
                <a:path w="731519" h="438784">
                  <a:moveTo>
                    <a:pt x="54317" y="26022"/>
                  </a:moveTo>
                  <a:lnTo>
                    <a:pt x="53505" y="25069"/>
                  </a:lnTo>
                  <a:lnTo>
                    <a:pt x="45478" y="24498"/>
                  </a:lnTo>
                  <a:lnTo>
                    <a:pt x="44551" y="25285"/>
                  </a:lnTo>
                  <a:lnTo>
                    <a:pt x="43980" y="26441"/>
                  </a:lnTo>
                  <a:lnTo>
                    <a:pt x="46634" y="34036"/>
                  </a:lnTo>
                  <a:lnTo>
                    <a:pt x="47574" y="34620"/>
                  </a:lnTo>
                  <a:lnTo>
                    <a:pt x="47739" y="34569"/>
                  </a:lnTo>
                  <a:lnTo>
                    <a:pt x="48285" y="33464"/>
                  </a:lnTo>
                  <a:lnTo>
                    <a:pt x="45783" y="26276"/>
                  </a:lnTo>
                  <a:lnTo>
                    <a:pt x="53352" y="26835"/>
                  </a:lnTo>
                  <a:lnTo>
                    <a:pt x="53543" y="26835"/>
                  </a:lnTo>
                  <a:lnTo>
                    <a:pt x="54317" y="26022"/>
                  </a:lnTo>
                  <a:close/>
                </a:path>
                <a:path w="731519" h="438784">
                  <a:moveTo>
                    <a:pt x="55841" y="20993"/>
                  </a:moveTo>
                  <a:lnTo>
                    <a:pt x="55435" y="19812"/>
                  </a:lnTo>
                  <a:lnTo>
                    <a:pt x="48590" y="16497"/>
                  </a:lnTo>
                  <a:lnTo>
                    <a:pt x="54343" y="11557"/>
                  </a:lnTo>
                  <a:lnTo>
                    <a:pt x="54444" y="10325"/>
                  </a:lnTo>
                  <a:lnTo>
                    <a:pt x="53213" y="10223"/>
                  </a:lnTo>
                  <a:lnTo>
                    <a:pt x="47104" y="15468"/>
                  </a:lnTo>
                  <a:lnTo>
                    <a:pt x="47015" y="16700"/>
                  </a:lnTo>
                  <a:lnTo>
                    <a:pt x="47459" y="17881"/>
                  </a:lnTo>
                  <a:lnTo>
                    <a:pt x="54673" y="21374"/>
                  </a:lnTo>
                  <a:lnTo>
                    <a:pt x="55156" y="21475"/>
                  </a:lnTo>
                  <a:lnTo>
                    <a:pt x="55841" y="20993"/>
                  </a:lnTo>
                  <a:close/>
                </a:path>
                <a:path w="731519" h="438784">
                  <a:moveTo>
                    <a:pt x="60464" y="30759"/>
                  </a:moveTo>
                  <a:lnTo>
                    <a:pt x="59639" y="29806"/>
                  </a:lnTo>
                  <a:lnTo>
                    <a:pt x="51638" y="29235"/>
                  </a:lnTo>
                  <a:lnTo>
                    <a:pt x="50685" y="30022"/>
                  </a:lnTo>
                  <a:lnTo>
                    <a:pt x="50139" y="31178"/>
                  </a:lnTo>
                  <a:lnTo>
                    <a:pt x="52793" y="38760"/>
                  </a:lnTo>
                  <a:lnTo>
                    <a:pt x="53733" y="39344"/>
                  </a:lnTo>
                  <a:lnTo>
                    <a:pt x="53898" y="39293"/>
                  </a:lnTo>
                  <a:lnTo>
                    <a:pt x="54444" y="38163"/>
                  </a:lnTo>
                  <a:lnTo>
                    <a:pt x="51955" y="31013"/>
                  </a:lnTo>
                  <a:lnTo>
                    <a:pt x="59563" y="31572"/>
                  </a:lnTo>
                  <a:lnTo>
                    <a:pt x="59702" y="31572"/>
                  </a:lnTo>
                  <a:lnTo>
                    <a:pt x="60464" y="30759"/>
                  </a:lnTo>
                  <a:close/>
                </a:path>
                <a:path w="731519" h="438784">
                  <a:moveTo>
                    <a:pt x="63525" y="19964"/>
                  </a:moveTo>
                  <a:lnTo>
                    <a:pt x="63119" y="18783"/>
                  </a:lnTo>
                  <a:lnTo>
                    <a:pt x="56286" y="15506"/>
                  </a:lnTo>
                  <a:lnTo>
                    <a:pt x="62026" y="10528"/>
                  </a:lnTo>
                  <a:lnTo>
                    <a:pt x="62128" y="9283"/>
                  </a:lnTo>
                  <a:lnTo>
                    <a:pt x="60896" y="9194"/>
                  </a:lnTo>
                  <a:lnTo>
                    <a:pt x="54787" y="14465"/>
                  </a:lnTo>
                  <a:lnTo>
                    <a:pt x="54724" y="15684"/>
                  </a:lnTo>
                  <a:lnTo>
                    <a:pt x="55143" y="16878"/>
                  </a:lnTo>
                  <a:lnTo>
                    <a:pt x="62357" y="20370"/>
                  </a:lnTo>
                  <a:lnTo>
                    <a:pt x="62865" y="20447"/>
                  </a:lnTo>
                  <a:lnTo>
                    <a:pt x="63525" y="19964"/>
                  </a:lnTo>
                  <a:close/>
                </a:path>
                <a:path w="731519" h="438784">
                  <a:moveTo>
                    <a:pt x="66255" y="35166"/>
                  </a:moveTo>
                  <a:lnTo>
                    <a:pt x="65443" y="34239"/>
                  </a:lnTo>
                  <a:lnTo>
                    <a:pt x="57416" y="33642"/>
                  </a:lnTo>
                  <a:lnTo>
                    <a:pt x="56489" y="34480"/>
                  </a:lnTo>
                  <a:lnTo>
                    <a:pt x="55918" y="35623"/>
                  </a:lnTo>
                  <a:lnTo>
                    <a:pt x="58572" y="43205"/>
                  </a:lnTo>
                  <a:lnTo>
                    <a:pt x="59512" y="43789"/>
                  </a:lnTo>
                  <a:lnTo>
                    <a:pt x="59677" y="43738"/>
                  </a:lnTo>
                  <a:lnTo>
                    <a:pt x="60223" y="42633"/>
                  </a:lnTo>
                  <a:lnTo>
                    <a:pt x="57721" y="35445"/>
                  </a:lnTo>
                  <a:lnTo>
                    <a:pt x="65290" y="36004"/>
                  </a:lnTo>
                  <a:lnTo>
                    <a:pt x="65481" y="36004"/>
                  </a:lnTo>
                  <a:lnTo>
                    <a:pt x="66255" y="35166"/>
                  </a:lnTo>
                  <a:close/>
                </a:path>
                <a:path w="731519" h="438784">
                  <a:moveTo>
                    <a:pt x="70764" y="19024"/>
                  </a:moveTo>
                  <a:lnTo>
                    <a:pt x="70358" y="17856"/>
                  </a:lnTo>
                  <a:lnTo>
                    <a:pt x="63487" y="14554"/>
                  </a:lnTo>
                  <a:lnTo>
                    <a:pt x="69265" y="9563"/>
                  </a:lnTo>
                  <a:lnTo>
                    <a:pt x="69354" y="8331"/>
                  </a:lnTo>
                  <a:lnTo>
                    <a:pt x="68135" y="8242"/>
                  </a:lnTo>
                  <a:lnTo>
                    <a:pt x="62026" y="13474"/>
                  </a:lnTo>
                  <a:lnTo>
                    <a:pt x="61963" y="14732"/>
                  </a:lnTo>
                  <a:lnTo>
                    <a:pt x="62344" y="15938"/>
                  </a:lnTo>
                  <a:lnTo>
                    <a:pt x="69596" y="19431"/>
                  </a:lnTo>
                  <a:lnTo>
                    <a:pt x="70078" y="19507"/>
                  </a:lnTo>
                  <a:lnTo>
                    <a:pt x="70764" y="19024"/>
                  </a:lnTo>
                  <a:close/>
                </a:path>
                <a:path w="731519" h="438784">
                  <a:moveTo>
                    <a:pt x="731189" y="408368"/>
                  </a:moveTo>
                  <a:lnTo>
                    <a:pt x="729703" y="407238"/>
                  </a:lnTo>
                  <a:lnTo>
                    <a:pt x="707517" y="410171"/>
                  </a:lnTo>
                  <a:lnTo>
                    <a:pt x="711377" y="405142"/>
                  </a:lnTo>
                  <a:lnTo>
                    <a:pt x="716457" y="403364"/>
                  </a:lnTo>
                  <a:lnTo>
                    <a:pt x="716889" y="402539"/>
                  </a:lnTo>
                  <a:lnTo>
                    <a:pt x="716051" y="402120"/>
                  </a:lnTo>
                  <a:lnTo>
                    <a:pt x="712851" y="403225"/>
                  </a:lnTo>
                  <a:lnTo>
                    <a:pt x="714933" y="400519"/>
                  </a:lnTo>
                  <a:lnTo>
                    <a:pt x="720039" y="398741"/>
                  </a:lnTo>
                  <a:lnTo>
                    <a:pt x="720420" y="397891"/>
                  </a:lnTo>
                  <a:lnTo>
                    <a:pt x="719594" y="397497"/>
                  </a:lnTo>
                  <a:lnTo>
                    <a:pt x="716407" y="398602"/>
                  </a:lnTo>
                  <a:lnTo>
                    <a:pt x="718261" y="396189"/>
                  </a:lnTo>
                  <a:lnTo>
                    <a:pt x="723366" y="394385"/>
                  </a:lnTo>
                  <a:lnTo>
                    <a:pt x="723785" y="393560"/>
                  </a:lnTo>
                  <a:lnTo>
                    <a:pt x="722922" y="393141"/>
                  </a:lnTo>
                  <a:lnTo>
                    <a:pt x="719734" y="394258"/>
                  </a:lnTo>
                  <a:lnTo>
                    <a:pt x="721017" y="392595"/>
                  </a:lnTo>
                  <a:lnTo>
                    <a:pt x="720763" y="390753"/>
                  </a:lnTo>
                  <a:lnTo>
                    <a:pt x="718921" y="390982"/>
                  </a:lnTo>
                  <a:lnTo>
                    <a:pt x="717715" y="392557"/>
                  </a:lnTo>
                  <a:lnTo>
                    <a:pt x="717943" y="389318"/>
                  </a:lnTo>
                  <a:lnTo>
                    <a:pt x="717359" y="388607"/>
                  </a:lnTo>
                  <a:lnTo>
                    <a:pt x="716635" y="389204"/>
                  </a:lnTo>
                  <a:lnTo>
                    <a:pt x="716229" y="394487"/>
                  </a:lnTo>
                  <a:lnTo>
                    <a:pt x="714362" y="396913"/>
                  </a:lnTo>
                  <a:lnTo>
                    <a:pt x="714616" y="393687"/>
                  </a:lnTo>
                  <a:lnTo>
                    <a:pt x="713994" y="392963"/>
                  </a:lnTo>
                  <a:lnTo>
                    <a:pt x="713295" y="393585"/>
                  </a:lnTo>
                  <a:lnTo>
                    <a:pt x="712901" y="398818"/>
                  </a:lnTo>
                  <a:lnTo>
                    <a:pt x="710831" y="401510"/>
                  </a:lnTo>
                  <a:lnTo>
                    <a:pt x="711085" y="398310"/>
                  </a:lnTo>
                  <a:lnTo>
                    <a:pt x="710463" y="397598"/>
                  </a:lnTo>
                  <a:lnTo>
                    <a:pt x="709739" y="398195"/>
                  </a:lnTo>
                  <a:lnTo>
                    <a:pt x="709371" y="403415"/>
                  </a:lnTo>
                  <a:lnTo>
                    <a:pt x="705332" y="408686"/>
                  </a:lnTo>
                  <a:lnTo>
                    <a:pt x="704494" y="402399"/>
                  </a:lnTo>
                  <a:lnTo>
                    <a:pt x="706983" y="397306"/>
                  </a:lnTo>
                  <a:lnTo>
                    <a:pt x="706653" y="396430"/>
                  </a:lnTo>
                  <a:lnTo>
                    <a:pt x="705777" y="396735"/>
                  </a:lnTo>
                  <a:lnTo>
                    <a:pt x="704189" y="400024"/>
                  </a:lnTo>
                  <a:lnTo>
                    <a:pt x="703745" y="396621"/>
                  </a:lnTo>
                  <a:lnTo>
                    <a:pt x="706196" y="391553"/>
                  </a:lnTo>
                  <a:lnTo>
                    <a:pt x="705904" y="390664"/>
                  </a:lnTo>
                  <a:lnTo>
                    <a:pt x="704989" y="390969"/>
                  </a:lnTo>
                  <a:lnTo>
                    <a:pt x="703427" y="394233"/>
                  </a:lnTo>
                  <a:lnTo>
                    <a:pt x="703033" y="391185"/>
                  </a:lnTo>
                  <a:lnTo>
                    <a:pt x="705485" y="386092"/>
                  </a:lnTo>
                  <a:lnTo>
                    <a:pt x="705192" y="385216"/>
                  </a:lnTo>
                  <a:lnTo>
                    <a:pt x="704278" y="385521"/>
                  </a:lnTo>
                  <a:lnTo>
                    <a:pt x="702729" y="388772"/>
                  </a:lnTo>
                  <a:lnTo>
                    <a:pt x="702437" y="386524"/>
                  </a:lnTo>
                  <a:lnTo>
                    <a:pt x="700963" y="385381"/>
                  </a:lnTo>
                  <a:lnTo>
                    <a:pt x="699820" y="386867"/>
                  </a:lnTo>
                  <a:lnTo>
                    <a:pt x="700049" y="388607"/>
                  </a:lnTo>
                  <a:lnTo>
                    <a:pt x="698080" y="386321"/>
                  </a:lnTo>
                  <a:lnTo>
                    <a:pt x="697153" y="386270"/>
                  </a:lnTo>
                  <a:lnTo>
                    <a:pt x="697077" y="387210"/>
                  </a:lnTo>
                  <a:lnTo>
                    <a:pt x="700366" y="391020"/>
                  </a:lnTo>
                  <a:lnTo>
                    <a:pt x="700760" y="394055"/>
                  </a:lnTo>
                  <a:lnTo>
                    <a:pt x="698804" y="391769"/>
                  </a:lnTo>
                  <a:lnTo>
                    <a:pt x="697877" y="391706"/>
                  </a:lnTo>
                  <a:lnTo>
                    <a:pt x="697801" y="392633"/>
                  </a:lnTo>
                  <a:lnTo>
                    <a:pt x="701078" y="396468"/>
                  </a:lnTo>
                  <a:lnTo>
                    <a:pt x="701522" y="399846"/>
                  </a:lnTo>
                  <a:lnTo>
                    <a:pt x="699554" y="397560"/>
                  </a:lnTo>
                  <a:lnTo>
                    <a:pt x="698614" y="397497"/>
                  </a:lnTo>
                  <a:lnTo>
                    <a:pt x="698563" y="398424"/>
                  </a:lnTo>
                  <a:lnTo>
                    <a:pt x="701827" y="402247"/>
                  </a:lnTo>
                  <a:lnTo>
                    <a:pt x="702729" y="408978"/>
                  </a:lnTo>
                  <a:lnTo>
                    <a:pt x="697903" y="405282"/>
                  </a:lnTo>
                  <a:lnTo>
                    <a:pt x="695960" y="399783"/>
                  </a:lnTo>
                  <a:lnTo>
                    <a:pt x="695121" y="399364"/>
                  </a:lnTo>
                  <a:lnTo>
                    <a:pt x="694702" y="400189"/>
                  </a:lnTo>
                  <a:lnTo>
                    <a:pt x="695960" y="403796"/>
                  </a:lnTo>
                  <a:lnTo>
                    <a:pt x="693216" y="401675"/>
                  </a:lnTo>
                  <a:lnTo>
                    <a:pt x="691337" y="396227"/>
                  </a:lnTo>
                  <a:lnTo>
                    <a:pt x="690499" y="395795"/>
                  </a:lnTo>
                  <a:lnTo>
                    <a:pt x="690079" y="396659"/>
                  </a:lnTo>
                  <a:lnTo>
                    <a:pt x="691324" y="400227"/>
                  </a:lnTo>
                  <a:lnTo>
                    <a:pt x="688886" y="398335"/>
                  </a:lnTo>
                  <a:lnTo>
                    <a:pt x="686981" y="392861"/>
                  </a:lnTo>
                  <a:lnTo>
                    <a:pt x="686142" y="392468"/>
                  </a:lnTo>
                  <a:lnTo>
                    <a:pt x="685761" y="393306"/>
                  </a:lnTo>
                  <a:lnTo>
                    <a:pt x="686981" y="396862"/>
                  </a:lnTo>
                  <a:lnTo>
                    <a:pt x="685038" y="395363"/>
                  </a:lnTo>
                  <a:lnTo>
                    <a:pt x="683171" y="395592"/>
                  </a:lnTo>
                  <a:lnTo>
                    <a:pt x="683437" y="397459"/>
                  </a:lnTo>
                  <a:lnTo>
                    <a:pt x="684771" y="398500"/>
                  </a:lnTo>
                  <a:lnTo>
                    <a:pt x="681913" y="398272"/>
                  </a:lnTo>
                  <a:lnTo>
                    <a:pt x="681202" y="398894"/>
                  </a:lnTo>
                  <a:lnTo>
                    <a:pt x="681824" y="399580"/>
                  </a:lnTo>
                  <a:lnTo>
                    <a:pt x="686676" y="399961"/>
                  </a:lnTo>
                  <a:lnTo>
                    <a:pt x="689102" y="401840"/>
                  </a:lnTo>
                  <a:lnTo>
                    <a:pt x="686269" y="401624"/>
                  </a:lnTo>
                  <a:lnTo>
                    <a:pt x="685558" y="402221"/>
                  </a:lnTo>
                  <a:lnTo>
                    <a:pt x="686181" y="402932"/>
                  </a:lnTo>
                  <a:lnTo>
                    <a:pt x="690994" y="403288"/>
                  </a:lnTo>
                  <a:lnTo>
                    <a:pt x="693724" y="405384"/>
                  </a:lnTo>
                  <a:lnTo>
                    <a:pt x="690905" y="405168"/>
                  </a:lnTo>
                  <a:lnTo>
                    <a:pt x="690194" y="405790"/>
                  </a:lnTo>
                  <a:lnTo>
                    <a:pt x="690816" y="406476"/>
                  </a:lnTo>
                  <a:lnTo>
                    <a:pt x="695629" y="406844"/>
                  </a:lnTo>
                  <a:lnTo>
                    <a:pt x="701078" y="411010"/>
                  </a:lnTo>
                  <a:lnTo>
                    <a:pt x="695121" y="411797"/>
                  </a:lnTo>
                  <a:lnTo>
                    <a:pt x="689927" y="409270"/>
                  </a:lnTo>
                  <a:lnTo>
                    <a:pt x="689051" y="409575"/>
                  </a:lnTo>
                  <a:lnTo>
                    <a:pt x="689356" y="410476"/>
                  </a:lnTo>
                  <a:lnTo>
                    <a:pt x="692734" y="412115"/>
                  </a:lnTo>
                  <a:lnTo>
                    <a:pt x="689330" y="412559"/>
                  </a:lnTo>
                  <a:lnTo>
                    <a:pt x="684136" y="410044"/>
                  </a:lnTo>
                  <a:lnTo>
                    <a:pt x="683260" y="410349"/>
                  </a:lnTo>
                  <a:lnTo>
                    <a:pt x="683564" y="411226"/>
                  </a:lnTo>
                  <a:lnTo>
                    <a:pt x="686955" y="412877"/>
                  </a:lnTo>
                  <a:lnTo>
                    <a:pt x="683882" y="413270"/>
                  </a:lnTo>
                  <a:lnTo>
                    <a:pt x="678688" y="410756"/>
                  </a:lnTo>
                  <a:lnTo>
                    <a:pt x="677811" y="411060"/>
                  </a:lnTo>
                  <a:lnTo>
                    <a:pt x="678116" y="411937"/>
                  </a:lnTo>
                  <a:lnTo>
                    <a:pt x="681507" y="413575"/>
                  </a:lnTo>
                  <a:lnTo>
                    <a:pt x="678980" y="413905"/>
                  </a:lnTo>
                  <a:lnTo>
                    <a:pt x="677849" y="415391"/>
                  </a:lnTo>
                  <a:lnTo>
                    <a:pt x="679323" y="416521"/>
                  </a:lnTo>
                  <a:lnTo>
                    <a:pt x="681088" y="416293"/>
                  </a:lnTo>
                  <a:lnTo>
                    <a:pt x="678942" y="418147"/>
                  </a:lnTo>
                  <a:lnTo>
                    <a:pt x="678878" y="419087"/>
                  </a:lnTo>
                  <a:lnTo>
                    <a:pt x="679462" y="419328"/>
                  </a:lnTo>
                  <a:lnTo>
                    <a:pt x="679805" y="419163"/>
                  </a:lnTo>
                  <a:lnTo>
                    <a:pt x="683501" y="415975"/>
                  </a:lnTo>
                  <a:lnTo>
                    <a:pt x="686536" y="415582"/>
                  </a:lnTo>
                  <a:lnTo>
                    <a:pt x="684377" y="417449"/>
                  </a:lnTo>
                  <a:lnTo>
                    <a:pt x="684314" y="418388"/>
                  </a:lnTo>
                  <a:lnTo>
                    <a:pt x="684898" y="418592"/>
                  </a:lnTo>
                  <a:lnTo>
                    <a:pt x="685241" y="418452"/>
                  </a:lnTo>
                  <a:lnTo>
                    <a:pt x="688936" y="415264"/>
                  </a:lnTo>
                  <a:lnTo>
                    <a:pt x="692302" y="414832"/>
                  </a:lnTo>
                  <a:lnTo>
                    <a:pt x="690168" y="416674"/>
                  </a:lnTo>
                  <a:lnTo>
                    <a:pt x="690105" y="417601"/>
                  </a:lnTo>
                  <a:lnTo>
                    <a:pt x="690664" y="417842"/>
                  </a:lnTo>
                  <a:lnTo>
                    <a:pt x="691007" y="417677"/>
                  </a:lnTo>
                  <a:lnTo>
                    <a:pt x="694702" y="414515"/>
                  </a:lnTo>
                  <a:lnTo>
                    <a:pt x="701548" y="413613"/>
                  </a:lnTo>
                  <a:lnTo>
                    <a:pt x="697903" y="418350"/>
                  </a:lnTo>
                  <a:lnTo>
                    <a:pt x="692378" y="420293"/>
                  </a:lnTo>
                  <a:lnTo>
                    <a:pt x="691959" y="421119"/>
                  </a:lnTo>
                  <a:lnTo>
                    <a:pt x="692683" y="421563"/>
                  </a:lnTo>
                  <a:lnTo>
                    <a:pt x="696429" y="420268"/>
                  </a:lnTo>
                  <a:lnTo>
                    <a:pt x="694372" y="422960"/>
                  </a:lnTo>
                  <a:lnTo>
                    <a:pt x="688809" y="424903"/>
                  </a:lnTo>
                  <a:lnTo>
                    <a:pt x="688416" y="425742"/>
                  </a:lnTo>
                  <a:lnTo>
                    <a:pt x="689114" y="426186"/>
                  </a:lnTo>
                  <a:lnTo>
                    <a:pt x="692912" y="424865"/>
                  </a:lnTo>
                  <a:lnTo>
                    <a:pt x="691019" y="427329"/>
                  </a:lnTo>
                  <a:lnTo>
                    <a:pt x="685469" y="429272"/>
                  </a:lnTo>
                  <a:lnTo>
                    <a:pt x="685050" y="430110"/>
                  </a:lnTo>
                  <a:lnTo>
                    <a:pt x="685774" y="430555"/>
                  </a:lnTo>
                  <a:lnTo>
                    <a:pt x="689559" y="429247"/>
                  </a:lnTo>
                  <a:lnTo>
                    <a:pt x="687768" y="431584"/>
                  </a:lnTo>
                  <a:lnTo>
                    <a:pt x="687997" y="433425"/>
                  </a:lnTo>
                  <a:lnTo>
                    <a:pt x="688987" y="433679"/>
                  </a:lnTo>
                  <a:lnTo>
                    <a:pt x="689838" y="433197"/>
                  </a:lnTo>
                  <a:lnTo>
                    <a:pt x="691083" y="431584"/>
                  </a:lnTo>
                  <a:lnTo>
                    <a:pt x="690892" y="434327"/>
                  </a:lnTo>
                  <a:lnTo>
                    <a:pt x="691476" y="435013"/>
                  </a:lnTo>
                  <a:lnTo>
                    <a:pt x="691616" y="435013"/>
                  </a:lnTo>
                  <a:lnTo>
                    <a:pt x="692200" y="434428"/>
                  </a:lnTo>
                  <a:lnTo>
                    <a:pt x="692556" y="429653"/>
                  </a:lnTo>
                  <a:lnTo>
                    <a:pt x="694423" y="427228"/>
                  </a:lnTo>
                  <a:lnTo>
                    <a:pt x="694220" y="429971"/>
                  </a:lnTo>
                  <a:lnTo>
                    <a:pt x="694855" y="430657"/>
                  </a:lnTo>
                  <a:lnTo>
                    <a:pt x="694982" y="430657"/>
                  </a:lnTo>
                  <a:lnTo>
                    <a:pt x="695540" y="430060"/>
                  </a:lnTo>
                  <a:lnTo>
                    <a:pt x="695883" y="425323"/>
                  </a:lnTo>
                  <a:lnTo>
                    <a:pt x="697966" y="422617"/>
                  </a:lnTo>
                  <a:lnTo>
                    <a:pt x="697763" y="425348"/>
                  </a:lnTo>
                  <a:lnTo>
                    <a:pt x="698385" y="426059"/>
                  </a:lnTo>
                  <a:lnTo>
                    <a:pt x="698512" y="426034"/>
                  </a:lnTo>
                  <a:lnTo>
                    <a:pt x="699096" y="425437"/>
                  </a:lnTo>
                  <a:lnTo>
                    <a:pt x="699427" y="420700"/>
                  </a:lnTo>
                  <a:lnTo>
                    <a:pt x="703554" y="415340"/>
                  </a:lnTo>
                  <a:lnTo>
                    <a:pt x="704329" y="421246"/>
                  </a:lnTo>
                  <a:lnTo>
                    <a:pt x="701890" y="426326"/>
                  </a:lnTo>
                  <a:lnTo>
                    <a:pt x="702183" y="427202"/>
                  </a:lnTo>
                  <a:lnTo>
                    <a:pt x="702564" y="427253"/>
                  </a:lnTo>
                  <a:lnTo>
                    <a:pt x="703072" y="426897"/>
                  </a:lnTo>
                  <a:lnTo>
                    <a:pt x="704634" y="423633"/>
                  </a:lnTo>
                  <a:lnTo>
                    <a:pt x="705091" y="427012"/>
                  </a:lnTo>
                  <a:lnTo>
                    <a:pt x="702640" y="432117"/>
                  </a:lnTo>
                  <a:lnTo>
                    <a:pt x="702932" y="432993"/>
                  </a:lnTo>
                  <a:lnTo>
                    <a:pt x="703338" y="433044"/>
                  </a:lnTo>
                  <a:lnTo>
                    <a:pt x="703846" y="432689"/>
                  </a:lnTo>
                  <a:lnTo>
                    <a:pt x="705408" y="429399"/>
                  </a:lnTo>
                  <a:lnTo>
                    <a:pt x="705815" y="432435"/>
                  </a:lnTo>
                  <a:lnTo>
                    <a:pt x="703351" y="437565"/>
                  </a:lnTo>
                  <a:lnTo>
                    <a:pt x="703643" y="438442"/>
                  </a:lnTo>
                  <a:lnTo>
                    <a:pt x="704049" y="438492"/>
                  </a:lnTo>
                  <a:lnTo>
                    <a:pt x="704557" y="438137"/>
                  </a:lnTo>
                  <a:lnTo>
                    <a:pt x="706132" y="434822"/>
                  </a:lnTo>
                  <a:lnTo>
                    <a:pt x="706501" y="437591"/>
                  </a:lnTo>
                  <a:lnTo>
                    <a:pt x="707974" y="438721"/>
                  </a:lnTo>
                  <a:lnTo>
                    <a:pt x="709104" y="437261"/>
                  </a:lnTo>
                  <a:lnTo>
                    <a:pt x="706158" y="414921"/>
                  </a:lnTo>
                  <a:lnTo>
                    <a:pt x="724027" y="428612"/>
                  </a:lnTo>
                  <a:lnTo>
                    <a:pt x="724992" y="428879"/>
                  </a:lnTo>
                  <a:lnTo>
                    <a:pt x="725868" y="428358"/>
                  </a:lnTo>
                  <a:lnTo>
                    <a:pt x="725614" y="426516"/>
                  </a:lnTo>
                  <a:lnTo>
                    <a:pt x="707720" y="412788"/>
                  </a:lnTo>
                  <a:lnTo>
                    <a:pt x="730046" y="409854"/>
                  </a:lnTo>
                  <a:lnTo>
                    <a:pt x="731189" y="4083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01673" y="898575"/>
              <a:ext cx="3336290" cy="148590"/>
            </a:xfrm>
            <a:custGeom>
              <a:avLst/>
              <a:gdLst/>
              <a:ahLst/>
              <a:cxnLst/>
              <a:rect l="l" t="t" r="r" b="b"/>
              <a:pathLst>
                <a:path w="3336290" h="148590">
                  <a:moveTo>
                    <a:pt x="8407" y="20726"/>
                  </a:moveTo>
                  <a:lnTo>
                    <a:pt x="4432" y="16154"/>
                  </a:lnTo>
                  <a:lnTo>
                    <a:pt x="3505" y="16090"/>
                  </a:lnTo>
                  <a:lnTo>
                    <a:pt x="2616" y="16395"/>
                  </a:lnTo>
                  <a:lnTo>
                    <a:pt x="0" y="21844"/>
                  </a:lnTo>
                  <a:lnTo>
                    <a:pt x="292" y="22720"/>
                  </a:lnTo>
                  <a:lnTo>
                    <a:pt x="673" y="22771"/>
                  </a:lnTo>
                  <a:lnTo>
                    <a:pt x="1181" y="22415"/>
                  </a:lnTo>
                  <a:lnTo>
                    <a:pt x="3657" y="17259"/>
                  </a:lnTo>
                  <a:lnTo>
                    <a:pt x="7391" y="21590"/>
                  </a:lnTo>
                  <a:lnTo>
                    <a:pt x="7988" y="21818"/>
                  </a:lnTo>
                  <a:lnTo>
                    <a:pt x="8331" y="21653"/>
                  </a:lnTo>
                  <a:lnTo>
                    <a:pt x="8407" y="20726"/>
                  </a:lnTo>
                  <a:close/>
                </a:path>
                <a:path w="3336290" h="148590">
                  <a:moveTo>
                    <a:pt x="9156" y="26517"/>
                  </a:moveTo>
                  <a:lnTo>
                    <a:pt x="5207" y="21932"/>
                  </a:lnTo>
                  <a:lnTo>
                    <a:pt x="4279" y="21882"/>
                  </a:lnTo>
                  <a:lnTo>
                    <a:pt x="4203" y="22821"/>
                  </a:lnTo>
                  <a:lnTo>
                    <a:pt x="8153" y="27393"/>
                  </a:lnTo>
                  <a:lnTo>
                    <a:pt x="8737" y="27622"/>
                  </a:lnTo>
                  <a:lnTo>
                    <a:pt x="9080" y="27457"/>
                  </a:lnTo>
                  <a:lnTo>
                    <a:pt x="9156" y="26517"/>
                  </a:lnTo>
                  <a:close/>
                </a:path>
                <a:path w="3336290" h="148590">
                  <a:moveTo>
                    <a:pt x="9867" y="31965"/>
                  </a:moveTo>
                  <a:lnTo>
                    <a:pt x="5918" y="27368"/>
                  </a:lnTo>
                  <a:lnTo>
                    <a:pt x="4991" y="27330"/>
                  </a:lnTo>
                  <a:lnTo>
                    <a:pt x="4914" y="28232"/>
                  </a:lnTo>
                  <a:lnTo>
                    <a:pt x="8851" y="32829"/>
                  </a:lnTo>
                  <a:lnTo>
                    <a:pt x="9448" y="33032"/>
                  </a:lnTo>
                  <a:lnTo>
                    <a:pt x="9791" y="32893"/>
                  </a:lnTo>
                  <a:lnTo>
                    <a:pt x="9867" y="31965"/>
                  </a:lnTo>
                  <a:close/>
                </a:path>
                <a:path w="3336290" h="148590">
                  <a:moveTo>
                    <a:pt x="16764" y="13385"/>
                  </a:moveTo>
                  <a:lnTo>
                    <a:pt x="16167" y="12674"/>
                  </a:lnTo>
                  <a:lnTo>
                    <a:pt x="10121" y="12217"/>
                  </a:lnTo>
                  <a:lnTo>
                    <a:pt x="9410" y="12839"/>
                  </a:lnTo>
                  <a:lnTo>
                    <a:pt x="8978" y="13690"/>
                  </a:lnTo>
                  <a:lnTo>
                    <a:pt x="10985" y="19392"/>
                  </a:lnTo>
                  <a:lnTo>
                    <a:pt x="11684" y="19837"/>
                  </a:lnTo>
                  <a:lnTo>
                    <a:pt x="11823" y="19812"/>
                  </a:lnTo>
                  <a:lnTo>
                    <a:pt x="12242" y="18948"/>
                  </a:lnTo>
                  <a:lnTo>
                    <a:pt x="10350" y="13576"/>
                  </a:lnTo>
                  <a:lnTo>
                    <a:pt x="16052" y="13982"/>
                  </a:lnTo>
                  <a:lnTo>
                    <a:pt x="16179" y="13982"/>
                  </a:lnTo>
                  <a:lnTo>
                    <a:pt x="16764" y="13385"/>
                  </a:lnTo>
                  <a:close/>
                </a:path>
                <a:path w="3336290" h="148590">
                  <a:moveTo>
                    <a:pt x="17932" y="9575"/>
                  </a:moveTo>
                  <a:lnTo>
                    <a:pt x="17602" y="8699"/>
                  </a:lnTo>
                  <a:lnTo>
                    <a:pt x="12446" y="6223"/>
                  </a:lnTo>
                  <a:lnTo>
                    <a:pt x="16802" y="2489"/>
                  </a:lnTo>
                  <a:lnTo>
                    <a:pt x="16840" y="1549"/>
                  </a:lnTo>
                  <a:lnTo>
                    <a:pt x="15938" y="1473"/>
                  </a:lnTo>
                  <a:lnTo>
                    <a:pt x="11341" y="5422"/>
                  </a:lnTo>
                  <a:lnTo>
                    <a:pt x="11264" y="6350"/>
                  </a:lnTo>
                  <a:lnTo>
                    <a:pt x="11607" y="7251"/>
                  </a:lnTo>
                  <a:lnTo>
                    <a:pt x="17030" y="9880"/>
                  </a:lnTo>
                  <a:lnTo>
                    <a:pt x="17399" y="9931"/>
                  </a:lnTo>
                  <a:lnTo>
                    <a:pt x="17932" y="9575"/>
                  </a:lnTo>
                  <a:close/>
                </a:path>
                <a:path w="3336290" h="148590">
                  <a:moveTo>
                    <a:pt x="21386" y="16916"/>
                  </a:moveTo>
                  <a:lnTo>
                    <a:pt x="20764" y="16205"/>
                  </a:lnTo>
                  <a:lnTo>
                    <a:pt x="14744" y="15773"/>
                  </a:lnTo>
                  <a:lnTo>
                    <a:pt x="14033" y="16395"/>
                  </a:lnTo>
                  <a:lnTo>
                    <a:pt x="13601" y="17233"/>
                  </a:lnTo>
                  <a:lnTo>
                    <a:pt x="15608" y="22936"/>
                  </a:lnTo>
                  <a:lnTo>
                    <a:pt x="16306" y="23380"/>
                  </a:lnTo>
                  <a:lnTo>
                    <a:pt x="16446" y="23355"/>
                  </a:lnTo>
                  <a:lnTo>
                    <a:pt x="16865" y="22517"/>
                  </a:lnTo>
                  <a:lnTo>
                    <a:pt x="14960" y="17106"/>
                  </a:lnTo>
                  <a:lnTo>
                    <a:pt x="20662" y="17538"/>
                  </a:lnTo>
                  <a:lnTo>
                    <a:pt x="20828" y="17538"/>
                  </a:lnTo>
                  <a:lnTo>
                    <a:pt x="21386" y="16916"/>
                  </a:lnTo>
                  <a:close/>
                </a:path>
                <a:path w="3336290" h="148590">
                  <a:moveTo>
                    <a:pt x="23698" y="8801"/>
                  </a:moveTo>
                  <a:lnTo>
                    <a:pt x="23393" y="7924"/>
                  </a:lnTo>
                  <a:lnTo>
                    <a:pt x="18249" y="5448"/>
                  </a:lnTo>
                  <a:lnTo>
                    <a:pt x="22580" y="1714"/>
                  </a:lnTo>
                  <a:lnTo>
                    <a:pt x="22631" y="800"/>
                  </a:lnTo>
                  <a:lnTo>
                    <a:pt x="21691" y="736"/>
                  </a:lnTo>
                  <a:lnTo>
                    <a:pt x="17132" y="4673"/>
                  </a:lnTo>
                  <a:lnTo>
                    <a:pt x="17068" y="5600"/>
                  </a:lnTo>
                  <a:lnTo>
                    <a:pt x="17360" y="6477"/>
                  </a:lnTo>
                  <a:lnTo>
                    <a:pt x="22809" y="9131"/>
                  </a:lnTo>
                  <a:lnTo>
                    <a:pt x="23190" y="9182"/>
                  </a:lnTo>
                  <a:lnTo>
                    <a:pt x="23698" y="8801"/>
                  </a:lnTo>
                  <a:close/>
                </a:path>
                <a:path w="3336290" h="148590">
                  <a:moveTo>
                    <a:pt x="25742" y="20281"/>
                  </a:moveTo>
                  <a:lnTo>
                    <a:pt x="25120" y="19558"/>
                  </a:lnTo>
                  <a:lnTo>
                    <a:pt x="19100" y="19100"/>
                  </a:lnTo>
                  <a:lnTo>
                    <a:pt x="18389" y="19723"/>
                  </a:lnTo>
                  <a:lnTo>
                    <a:pt x="17957" y="20586"/>
                  </a:lnTo>
                  <a:lnTo>
                    <a:pt x="19964" y="26289"/>
                  </a:lnTo>
                  <a:lnTo>
                    <a:pt x="20662" y="26708"/>
                  </a:lnTo>
                  <a:lnTo>
                    <a:pt x="20802" y="26682"/>
                  </a:lnTo>
                  <a:lnTo>
                    <a:pt x="21221" y="25844"/>
                  </a:lnTo>
                  <a:lnTo>
                    <a:pt x="19316" y="20459"/>
                  </a:lnTo>
                  <a:lnTo>
                    <a:pt x="25019" y="20866"/>
                  </a:lnTo>
                  <a:lnTo>
                    <a:pt x="25158" y="20866"/>
                  </a:lnTo>
                  <a:lnTo>
                    <a:pt x="25742" y="20281"/>
                  </a:lnTo>
                  <a:close/>
                </a:path>
                <a:path w="3336290" h="148590">
                  <a:moveTo>
                    <a:pt x="29146" y="8089"/>
                  </a:moveTo>
                  <a:lnTo>
                    <a:pt x="28841" y="7213"/>
                  </a:lnTo>
                  <a:lnTo>
                    <a:pt x="23698" y="4737"/>
                  </a:lnTo>
                  <a:lnTo>
                    <a:pt x="28016" y="990"/>
                  </a:lnTo>
                  <a:lnTo>
                    <a:pt x="28079" y="76"/>
                  </a:lnTo>
                  <a:lnTo>
                    <a:pt x="27139" y="0"/>
                  </a:lnTo>
                  <a:lnTo>
                    <a:pt x="22580" y="3949"/>
                  </a:lnTo>
                  <a:lnTo>
                    <a:pt x="22517" y="4889"/>
                  </a:lnTo>
                  <a:lnTo>
                    <a:pt x="22821" y="5765"/>
                  </a:lnTo>
                  <a:lnTo>
                    <a:pt x="28257" y="8420"/>
                  </a:lnTo>
                  <a:lnTo>
                    <a:pt x="28638" y="8470"/>
                  </a:lnTo>
                  <a:lnTo>
                    <a:pt x="29146" y="8089"/>
                  </a:lnTo>
                  <a:close/>
                </a:path>
                <a:path w="3336290" h="148590">
                  <a:moveTo>
                    <a:pt x="2138261" y="77152"/>
                  </a:moveTo>
                  <a:lnTo>
                    <a:pt x="2136787" y="76022"/>
                  </a:lnTo>
                  <a:lnTo>
                    <a:pt x="2134590" y="76314"/>
                  </a:lnTo>
                  <a:lnTo>
                    <a:pt x="2136978" y="74256"/>
                  </a:lnTo>
                  <a:lnTo>
                    <a:pt x="2137054" y="73342"/>
                  </a:lnTo>
                  <a:lnTo>
                    <a:pt x="2136127" y="73266"/>
                  </a:lnTo>
                  <a:lnTo>
                    <a:pt x="2132203" y="76631"/>
                  </a:lnTo>
                  <a:lnTo>
                    <a:pt x="2129129" y="77050"/>
                  </a:lnTo>
                  <a:lnTo>
                    <a:pt x="2131530" y="74968"/>
                  </a:lnTo>
                  <a:lnTo>
                    <a:pt x="2131606" y="74053"/>
                  </a:lnTo>
                  <a:lnTo>
                    <a:pt x="2130679" y="73977"/>
                  </a:lnTo>
                  <a:lnTo>
                    <a:pt x="2126742" y="77355"/>
                  </a:lnTo>
                  <a:lnTo>
                    <a:pt x="2123351" y="77812"/>
                  </a:lnTo>
                  <a:lnTo>
                    <a:pt x="2125751" y="75742"/>
                  </a:lnTo>
                  <a:lnTo>
                    <a:pt x="2125815" y="74803"/>
                  </a:lnTo>
                  <a:lnTo>
                    <a:pt x="2124875" y="74726"/>
                  </a:lnTo>
                  <a:lnTo>
                    <a:pt x="2120950" y="78130"/>
                  </a:lnTo>
                  <a:lnTo>
                    <a:pt x="2114575" y="78968"/>
                  </a:lnTo>
                  <a:lnTo>
                    <a:pt x="2118449" y="73914"/>
                  </a:lnTo>
                  <a:lnTo>
                    <a:pt x="2123541" y="72148"/>
                  </a:lnTo>
                  <a:lnTo>
                    <a:pt x="2123935" y="71323"/>
                  </a:lnTo>
                  <a:lnTo>
                    <a:pt x="2123109" y="70904"/>
                  </a:lnTo>
                  <a:lnTo>
                    <a:pt x="2119884" y="72034"/>
                  </a:lnTo>
                  <a:lnTo>
                    <a:pt x="2121992" y="69291"/>
                  </a:lnTo>
                  <a:lnTo>
                    <a:pt x="2127097" y="67513"/>
                  </a:lnTo>
                  <a:lnTo>
                    <a:pt x="2127504" y="66662"/>
                  </a:lnTo>
                  <a:lnTo>
                    <a:pt x="2126653" y="66268"/>
                  </a:lnTo>
                  <a:lnTo>
                    <a:pt x="2123440" y="67398"/>
                  </a:lnTo>
                  <a:lnTo>
                    <a:pt x="2125319" y="64947"/>
                  </a:lnTo>
                  <a:lnTo>
                    <a:pt x="2130450" y="63157"/>
                  </a:lnTo>
                  <a:lnTo>
                    <a:pt x="2130831" y="62331"/>
                  </a:lnTo>
                  <a:lnTo>
                    <a:pt x="2130006" y="61912"/>
                  </a:lnTo>
                  <a:lnTo>
                    <a:pt x="2126792" y="63042"/>
                  </a:lnTo>
                  <a:lnTo>
                    <a:pt x="2128075" y="61366"/>
                  </a:lnTo>
                  <a:lnTo>
                    <a:pt x="2127847" y="59524"/>
                  </a:lnTo>
                  <a:lnTo>
                    <a:pt x="2125980" y="59753"/>
                  </a:lnTo>
                  <a:lnTo>
                    <a:pt x="2124786" y="61302"/>
                  </a:lnTo>
                  <a:lnTo>
                    <a:pt x="2125040" y="58102"/>
                  </a:lnTo>
                  <a:lnTo>
                    <a:pt x="2124418" y="57391"/>
                  </a:lnTo>
                  <a:lnTo>
                    <a:pt x="2123719" y="58013"/>
                  </a:lnTo>
                  <a:lnTo>
                    <a:pt x="2123325" y="63207"/>
                  </a:lnTo>
                  <a:lnTo>
                    <a:pt x="2121433" y="65671"/>
                  </a:lnTo>
                  <a:lnTo>
                    <a:pt x="2121674" y="62471"/>
                  </a:lnTo>
                  <a:lnTo>
                    <a:pt x="2121077" y="61747"/>
                  </a:lnTo>
                  <a:lnTo>
                    <a:pt x="2120354" y="62369"/>
                  </a:lnTo>
                  <a:lnTo>
                    <a:pt x="2119985" y="67564"/>
                  </a:lnTo>
                  <a:lnTo>
                    <a:pt x="2117877" y="70307"/>
                  </a:lnTo>
                  <a:lnTo>
                    <a:pt x="2118131" y="67094"/>
                  </a:lnTo>
                  <a:lnTo>
                    <a:pt x="2117534" y="66370"/>
                  </a:lnTo>
                  <a:lnTo>
                    <a:pt x="2116823" y="66992"/>
                  </a:lnTo>
                  <a:lnTo>
                    <a:pt x="2116417" y="72212"/>
                  </a:lnTo>
                  <a:lnTo>
                    <a:pt x="2112429" y="77419"/>
                  </a:lnTo>
                  <a:lnTo>
                    <a:pt x="2111591" y="71145"/>
                  </a:lnTo>
                  <a:lnTo>
                    <a:pt x="2114029" y="66078"/>
                  </a:lnTo>
                  <a:lnTo>
                    <a:pt x="2113737" y="65201"/>
                  </a:lnTo>
                  <a:lnTo>
                    <a:pt x="2112822" y="65506"/>
                  </a:lnTo>
                  <a:lnTo>
                    <a:pt x="2111273" y="68732"/>
                  </a:lnTo>
                  <a:lnTo>
                    <a:pt x="2110829" y="65328"/>
                  </a:lnTo>
                  <a:lnTo>
                    <a:pt x="2113254" y="60312"/>
                  </a:lnTo>
                  <a:lnTo>
                    <a:pt x="2112962" y="59436"/>
                  </a:lnTo>
                  <a:lnTo>
                    <a:pt x="2112086" y="59740"/>
                  </a:lnTo>
                  <a:lnTo>
                    <a:pt x="2110524" y="62966"/>
                  </a:lnTo>
                  <a:lnTo>
                    <a:pt x="2110130" y="59905"/>
                  </a:lnTo>
                  <a:lnTo>
                    <a:pt x="2112543" y="54876"/>
                  </a:lnTo>
                  <a:lnTo>
                    <a:pt x="2112251" y="54000"/>
                  </a:lnTo>
                  <a:lnTo>
                    <a:pt x="2111362" y="54305"/>
                  </a:lnTo>
                  <a:lnTo>
                    <a:pt x="2109813" y="57518"/>
                  </a:lnTo>
                  <a:lnTo>
                    <a:pt x="2109533" y="55308"/>
                  </a:lnTo>
                  <a:lnTo>
                    <a:pt x="2108060" y="54165"/>
                  </a:lnTo>
                  <a:lnTo>
                    <a:pt x="2106892" y="55651"/>
                  </a:lnTo>
                  <a:lnTo>
                    <a:pt x="2107120" y="57429"/>
                  </a:lnTo>
                  <a:lnTo>
                    <a:pt x="2105139" y="55130"/>
                  </a:lnTo>
                  <a:lnTo>
                    <a:pt x="2104212" y="55067"/>
                  </a:lnTo>
                  <a:lnTo>
                    <a:pt x="2104136" y="55994"/>
                  </a:lnTo>
                  <a:lnTo>
                    <a:pt x="2107425" y="59778"/>
                  </a:lnTo>
                  <a:lnTo>
                    <a:pt x="2107819" y="62839"/>
                  </a:lnTo>
                  <a:lnTo>
                    <a:pt x="2105863" y="60540"/>
                  </a:lnTo>
                  <a:lnTo>
                    <a:pt x="2104936" y="60502"/>
                  </a:lnTo>
                  <a:lnTo>
                    <a:pt x="2104859" y="61442"/>
                  </a:lnTo>
                  <a:lnTo>
                    <a:pt x="2108136" y="65214"/>
                  </a:lnTo>
                  <a:lnTo>
                    <a:pt x="2108581" y="68618"/>
                  </a:lnTo>
                  <a:lnTo>
                    <a:pt x="2106638" y="66332"/>
                  </a:lnTo>
                  <a:lnTo>
                    <a:pt x="2105698" y="66268"/>
                  </a:lnTo>
                  <a:lnTo>
                    <a:pt x="2105622" y="67208"/>
                  </a:lnTo>
                  <a:lnTo>
                    <a:pt x="2108898" y="71031"/>
                  </a:lnTo>
                  <a:lnTo>
                    <a:pt x="2109800" y="77736"/>
                  </a:lnTo>
                  <a:lnTo>
                    <a:pt x="2104936" y="74015"/>
                  </a:lnTo>
                  <a:lnTo>
                    <a:pt x="2103018" y="68529"/>
                  </a:lnTo>
                  <a:lnTo>
                    <a:pt x="2102192" y="68135"/>
                  </a:lnTo>
                  <a:lnTo>
                    <a:pt x="2101799" y="68999"/>
                  </a:lnTo>
                  <a:lnTo>
                    <a:pt x="2103018" y="72555"/>
                  </a:lnTo>
                  <a:lnTo>
                    <a:pt x="2100300" y="70459"/>
                  </a:lnTo>
                  <a:lnTo>
                    <a:pt x="2098421" y="64985"/>
                  </a:lnTo>
                  <a:lnTo>
                    <a:pt x="2097557" y="64566"/>
                  </a:lnTo>
                  <a:lnTo>
                    <a:pt x="2097163" y="65430"/>
                  </a:lnTo>
                  <a:lnTo>
                    <a:pt x="2098395" y="68999"/>
                  </a:lnTo>
                  <a:lnTo>
                    <a:pt x="2095931" y="67094"/>
                  </a:lnTo>
                  <a:lnTo>
                    <a:pt x="2094064" y="61658"/>
                  </a:lnTo>
                  <a:lnTo>
                    <a:pt x="2093226" y="61239"/>
                  </a:lnTo>
                  <a:lnTo>
                    <a:pt x="2092807" y="62103"/>
                  </a:lnTo>
                  <a:lnTo>
                    <a:pt x="2094026" y="65620"/>
                  </a:lnTo>
                  <a:lnTo>
                    <a:pt x="2092096" y="64135"/>
                  </a:lnTo>
                  <a:lnTo>
                    <a:pt x="2090254" y="64401"/>
                  </a:lnTo>
                  <a:lnTo>
                    <a:pt x="2090483" y="66243"/>
                  </a:lnTo>
                  <a:lnTo>
                    <a:pt x="2091817" y="67271"/>
                  </a:lnTo>
                  <a:lnTo>
                    <a:pt x="2088972" y="67056"/>
                  </a:lnTo>
                  <a:lnTo>
                    <a:pt x="2088286" y="67678"/>
                  </a:lnTo>
                  <a:lnTo>
                    <a:pt x="2088883" y="68389"/>
                  </a:lnTo>
                  <a:lnTo>
                    <a:pt x="2093722" y="68745"/>
                  </a:lnTo>
                  <a:lnTo>
                    <a:pt x="2096147" y="70612"/>
                  </a:lnTo>
                  <a:lnTo>
                    <a:pt x="2093328" y="70408"/>
                  </a:lnTo>
                  <a:lnTo>
                    <a:pt x="2092642" y="71005"/>
                  </a:lnTo>
                  <a:lnTo>
                    <a:pt x="2093239" y="71716"/>
                  </a:lnTo>
                  <a:lnTo>
                    <a:pt x="2098065" y="72085"/>
                  </a:lnTo>
                  <a:lnTo>
                    <a:pt x="2100770" y="74168"/>
                  </a:lnTo>
                  <a:lnTo>
                    <a:pt x="2097963" y="73952"/>
                  </a:lnTo>
                  <a:lnTo>
                    <a:pt x="2097278" y="74574"/>
                  </a:lnTo>
                  <a:lnTo>
                    <a:pt x="2097874" y="75260"/>
                  </a:lnTo>
                  <a:lnTo>
                    <a:pt x="2102675" y="75628"/>
                  </a:lnTo>
                  <a:lnTo>
                    <a:pt x="2108149" y="79806"/>
                  </a:lnTo>
                  <a:lnTo>
                    <a:pt x="2102218" y="80594"/>
                  </a:lnTo>
                  <a:lnTo>
                    <a:pt x="2096985" y="78041"/>
                  </a:lnTo>
                  <a:lnTo>
                    <a:pt x="2096109" y="78371"/>
                  </a:lnTo>
                  <a:lnTo>
                    <a:pt x="2096414" y="79248"/>
                  </a:lnTo>
                  <a:lnTo>
                    <a:pt x="2099830" y="80911"/>
                  </a:lnTo>
                  <a:lnTo>
                    <a:pt x="2096439" y="81356"/>
                  </a:lnTo>
                  <a:lnTo>
                    <a:pt x="2091194" y="78816"/>
                  </a:lnTo>
                  <a:lnTo>
                    <a:pt x="2090343" y="79121"/>
                  </a:lnTo>
                  <a:lnTo>
                    <a:pt x="2090610" y="79997"/>
                  </a:lnTo>
                  <a:lnTo>
                    <a:pt x="2094052" y="81673"/>
                  </a:lnTo>
                  <a:lnTo>
                    <a:pt x="2090991" y="82067"/>
                  </a:lnTo>
                  <a:lnTo>
                    <a:pt x="2085771" y="79527"/>
                  </a:lnTo>
                  <a:lnTo>
                    <a:pt x="2084895" y="79832"/>
                  </a:lnTo>
                  <a:lnTo>
                    <a:pt x="2085200" y="80708"/>
                  </a:lnTo>
                  <a:lnTo>
                    <a:pt x="2088629" y="82384"/>
                  </a:lnTo>
                  <a:lnTo>
                    <a:pt x="2086038" y="82715"/>
                  </a:lnTo>
                  <a:lnTo>
                    <a:pt x="2084908" y="84175"/>
                  </a:lnTo>
                  <a:lnTo>
                    <a:pt x="2086381" y="85305"/>
                  </a:lnTo>
                  <a:lnTo>
                    <a:pt x="2088159" y="85077"/>
                  </a:lnTo>
                  <a:lnTo>
                    <a:pt x="2086000" y="86931"/>
                  </a:lnTo>
                  <a:lnTo>
                    <a:pt x="2085924" y="87871"/>
                  </a:lnTo>
                  <a:lnTo>
                    <a:pt x="2086521" y="88099"/>
                  </a:lnTo>
                  <a:lnTo>
                    <a:pt x="2086864" y="87934"/>
                  </a:lnTo>
                  <a:lnTo>
                    <a:pt x="2090547" y="84772"/>
                  </a:lnTo>
                  <a:lnTo>
                    <a:pt x="2093556" y="84378"/>
                  </a:lnTo>
                  <a:lnTo>
                    <a:pt x="2091436" y="86220"/>
                  </a:lnTo>
                  <a:lnTo>
                    <a:pt x="2091372" y="87147"/>
                  </a:lnTo>
                  <a:lnTo>
                    <a:pt x="2091956" y="87388"/>
                  </a:lnTo>
                  <a:lnTo>
                    <a:pt x="2092299" y="87223"/>
                  </a:lnTo>
                  <a:lnTo>
                    <a:pt x="2095982" y="84061"/>
                  </a:lnTo>
                  <a:lnTo>
                    <a:pt x="2099373" y="83629"/>
                  </a:lnTo>
                  <a:lnTo>
                    <a:pt x="2097227" y="85471"/>
                  </a:lnTo>
                  <a:lnTo>
                    <a:pt x="2097151" y="86372"/>
                  </a:lnTo>
                  <a:lnTo>
                    <a:pt x="2097747" y="86614"/>
                  </a:lnTo>
                  <a:lnTo>
                    <a:pt x="2098090" y="86448"/>
                  </a:lnTo>
                  <a:lnTo>
                    <a:pt x="2101723" y="83312"/>
                  </a:lnTo>
                  <a:lnTo>
                    <a:pt x="2108593" y="82410"/>
                  </a:lnTo>
                  <a:lnTo>
                    <a:pt x="2104961" y="87134"/>
                  </a:lnTo>
                  <a:lnTo>
                    <a:pt x="2099437" y="89065"/>
                  </a:lnTo>
                  <a:lnTo>
                    <a:pt x="2099043" y="89903"/>
                  </a:lnTo>
                  <a:lnTo>
                    <a:pt x="2099741" y="90347"/>
                  </a:lnTo>
                  <a:lnTo>
                    <a:pt x="2099881" y="90322"/>
                  </a:lnTo>
                  <a:lnTo>
                    <a:pt x="2103488" y="89052"/>
                  </a:lnTo>
                  <a:lnTo>
                    <a:pt x="2101418" y="91757"/>
                  </a:lnTo>
                  <a:lnTo>
                    <a:pt x="2095893" y="93687"/>
                  </a:lnTo>
                  <a:lnTo>
                    <a:pt x="2095474" y="94526"/>
                  </a:lnTo>
                  <a:lnTo>
                    <a:pt x="2096198" y="94970"/>
                  </a:lnTo>
                  <a:lnTo>
                    <a:pt x="2096325" y="94945"/>
                  </a:lnTo>
                  <a:lnTo>
                    <a:pt x="2099945" y="93675"/>
                  </a:lnTo>
                  <a:lnTo>
                    <a:pt x="2098078" y="96113"/>
                  </a:lnTo>
                  <a:lnTo>
                    <a:pt x="2092528" y="98044"/>
                  </a:lnTo>
                  <a:lnTo>
                    <a:pt x="2092134" y="98882"/>
                  </a:lnTo>
                  <a:lnTo>
                    <a:pt x="2092833" y="99326"/>
                  </a:lnTo>
                  <a:lnTo>
                    <a:pt x="2092972" y="99301"/>
                  </a:lnTo>
                  <a:lnTo>
                    <a:pt x="2096617" y="98018"/>
                  </a:lnTo>
                  <a:lnTo>
                    <a:pt x="2094826" y="100355"/>
                  </a:lnTo>
                  <a:lnTo>
                    <a:pt x="2095080" y="102196"/>
                  </a:lnTo>
                  <a:lnTo>
                    <a:pt x="2096046" y="102450"/>
                  </a:lnTo>
                  <a:lnTo>
                    <a:pt x="2096922" y="101968"/>
                  </a:lnTo>
                  <a:lnTo>
                    <a:pt x="2098141" y="100368"/>
                  </a:lnTo>
                  <a:lnTo>
                    <a:pt x="2097951" y="103111"/>
                  </a:lnTo>
                  <a:lnTo>
                    <a:pt x="2098535" y="103797"/>
                  </a:lnTo>
                  <a:lnTo>
                    <a:pt x="2098700" y="103797"/>
                  </a:lnTo>
                  <a:lnTo>
                    <a:pt x="2099259" y="103200"/>
                  </a:lnTo>
                  <a:lnTo>
                    <a:pt x="2099614" y="98463"/>
                  </a:lnTo>
                  <a:lnTo>
                    <a:pt x="2101481" y="96037"/>
                  </a:lnTo>
                  <a:lnTo>
                    <a:pt x="2101278" y="98755"/>
                  </a:lnTo>
                  <a:lnTo>
                    <a:pt x="2101900" y="99466"/>
                  </a:lnTo>
                  <a:lnTo>
                    <a:pt x="2102040" y="99466"/>
                  </a:lnTo>
                  <a:lnTo>
                    <a:pt x="2102624" y="98844"/>
                  </a:lnTo>
                  <a:lnTo>
                    <a:pt x="2102942" y="94119"/>
                  </a:lnTo>
                  <a:lnTo>
                    <a:pt x="2105037" y="91389"/>
                  </a:lnTo>
                  <a:lnTo>
                    <a:pt x="2104847" y="94119"/>
                  </a:lnTo>
                  <a:lnTo>
                    <a:pt x="2105431" y="94830"/>
                  </a:lnTo>
                  <a:lnTo>
                    <a:pt x="2105596" y="94830"/>
                  </a:lnTo>
                  <a:lnTo>
                    <a:pt x="2106155" y="94208"/>
                  </a:lnTo>
                  <a:lnTo>
                    <a:pt x="2106511" y="89471"/>
                  </a:lnTo>
                  <a:lnTo>
                    <a:pt x="2110638" y="84099"/>
                  </a:lnTo>
                  <a:lnTo>
                    <a:pt x="2111400" y="89992"/>
                  </a:lnTo>
                  <a:lnTo>
                    <a:pt x="2108949" y="95110"/>
                  </a:lnTo>
                  <a:lnTo>
                    <a:pt x="2109241" y="95986"/>
                  </a:lnTo>
                  <a:lnTo>
                    <a:pt x="2109622" y="96062"/>
                  </a:lnTo>
                  <a:lnTo>
                    <a:pt x="2110130" y="95681"/>
                  </a:lnTo>
                  <a:lnTo>
                    <a:pt x="2111718" y="92392"/>
                  </a:lnTo>
                  <a:lnTo>
                    <a:pt x="2112175" y="95783"/>
                  </a:lnTo>
                  <a:lnTo>
                    <a:pt x="2109724" y="100901"/>
                  </a:lnTo>
                  <a:lnTo>
                    <a:pt x="2110016" y="101777"/>
                  </a:lnTo>
                  <a:lnTo>
                    <a:pt x="2110397" y="101828"/>
                  </a:lnTo>
                  <a:lnTo>
                    <a:pt x="2110905" y="101473"/>
                  </a:lnTo>
                  <a:lnTo>
                    <a:pt x="2112492" y="98171"/>
                  </a:lnTo>
                  <a:lnTo>
                    <a:pt x="2112899" y="101206"/>
                  </a:lnTo>
                  <a:lnTo>
                    <a:pt x="2110435" y="106311"/>
                  </a:lnTo>
                  <a:lnTo>
                    <a:pt x="2110727" y="107213"/>
                  </a:lnTo>
                  <a:lnTo>
                    <a:pt x="2111108" y="107264"/>
                  </a:lnTo>
                  <a:lnTo>
                    <a:pt x="2111616" y="106908"/>
                  </a:lnTo>
                  <a:lnTo>
                    <a:pt x="2113203" y="103581"/>
                  </a:lnTo>
                  <a:lnTo>
                    <a:pt x="2113584" y="106362"/>
                  </a:lnTo>
                  <a:lnTo>
                    <a:pt x="2115070" y="107530"/>
                  </a:lnTo>
                  <a:lnTo>
                    <a:pt x="2116213" y="106045"/>
                  </a:lnTo>
                  <a:lnTo>
                    <a:pt x="2115921" y="103886"/>
                  </a:lnTo>
                  <a:lnTo>
                    <a:pt x="2117839" y="106095"/>
                  </a:lnTo>
                  <a:lnTo>
                    <a:pt x="2118423" y="106299"/>
                  </a:lnTo>
                  <a:lnTo>
                    <a:pt x="2118766" y="106159"/>
                  </a:lnTo>
                  <a:lnTo>
                    <a:pt x="2118842" y="105219"/>
                  </a:lnTo>
                  <a:lnTo>
                    <a:pt x="2115616" y="101536"/>
                  </a:lnTo>
                  <a:lnTo>
                    <a:pt x="2115197" y="98437"/>
                  </a:lnTo>
                  <a:lnTo>
                    <a:pt x="2117115" y="100634"/>
                  </a:lnTo>
                  <a:lnTo>
                    <a:pt x="2117699" y="100876"/>
                  </a:lnTo>
                  <a:lnTo>
                    <a:pt x="2118042" y="100711"/>
                  </a:lnTo>
                  <a:lnTo>
                    <a:pt x="2118093" y="99771"/>
                  </a:lnTo>
                  <a:lnTo>
                    <a:pt x="2114893" y="96075"/>
                  </a:lnTo>
                  <a:lnTo>
                    <a:pt x="2114435" y="92659"/>
                  </a:lnTo>
                  <a:lnTo>
                    <a:pt x="2116340" y="94869"/>
                  </a:lnTo>
                  <a:lnTo>
                    <a:pt x="2116937" y="95084"/>
                  </a:lnTo>
                  <a:lnTo>
                    <a:pt x="2117280" y="94919"/>
                  </a:lnTo>
                  <a:lnTo>
                    <a:pt x="2117356" y="93980"/>
                  </a:lnTo>
                  <a:lnTo>
                    <a:pt x="2114118" y="90258"/>
                  </a:lnTo>
                  <a:lnTo>
                    <a:pt x="2113267" y="83743"/>
                  </a:lnTo>
                  <a:lnTo>
                    <a:pt x="2118131" y="87490"/>
                  </a:lnTo>
                  <a:lnTo>
                    <a:pt x="2119934" y="92659"/>
                  </a:lnTo>
                  <a:lnTo>
                    <a:pt x="2120658" y="93103"/>
                  </a:lnTo>
                  <a:lnTo>
                    <a:pt x="2120798" y="93078"/>
                  </a:lnTo>
                  <a:lnTo>
                    <a:pt x="2121179" y="92214"/>
                  </a:lnTo>
                  <a:lnTo>
                    <a:pt x="2120049" y="88963"/>
                  </a:lnTo>
                  <a:lnTo>
                    <a:pt x="2122779" y="91046"/>
                  </a:lnTo>
                  <a:lnTo>
                    <a:pt x="2124570" y="96189"/>
                  </a:lnTo>
                  <a:lnTo>
                    <a:pt x="2125294" y="96634"/>
                  </a:lnTo>
                  <a:lnTo>
                    <a:pt x="2125421" y="96608"/>
                  </a:lnTo>
                  <a:lnTo>
                    <a:pt x="2125815" y="95770"/>
                  </a:lnTo>
                  <a:lnTo>
                    <a:pt x="2124672" y="92506"/>
                  </a:lnTo>
                  <a:lnTo>
                    <a:pt x="2127110" y="94361"/>
                  </a:lnTo>
                  <a:lnTo>
                    <a:pt x="2128926" y="99555"/>
                  </a:lnTo>
                  <a:lnTo>
                    <a:pt x="2129650" y="99999"/>
                  </a:lnTo>
                  <a:lnTo>
                    <a:pt x="2130183" y="99110"/>
                  </a:lnTo>
                  <a:lnTo>
                    <a:pt x="2129015" y="95821"/>
                  </a:lnTo>
                  <a:lnTo>
                    <a:pt x="2131085" y="97396"/>
                  </a:lnTo>
                  <a:lnTo>
                    <a:pt x="2132050" y="97650"/>
                  </a:lnTo>
                  <a:lnTo>
                    <a:pt x="2132927" y="97167"/>
                  </a:lnTo>
                  <a:lnTo>
                    <a:pt x="2132698" y="95288"/>
                  </a:lnTo>
                  <a:lnTo>
                    <a:pt x="2130895" y="93916"/>
                  </a:lnTo>
                  <a:lnTo>
                    <a:pt x="2133993" y="94132"/>
                  </a:lnTo>
                  <a:lnTo>
                    <a:pt x="2134133" y="94132"/>
                  </a:lnTo>
                  <a:lnTo>
                    <a:pt x="2134692" y="93535"/>
                  </a:lnTo>
                  <a:lnTo>
                    <a:pt x="2134095" y="92824"/>
                  </a:lnTo>
                  <a:lnTo>
                    <a:pt x="2128977" y="92443"/>
                  </a:lnTo>
                  <a:lnTo>
                    <a:pt x="2126538" y="90576"/>
                  </a:lnTo>
                  <a:lnTo>
                    <a:pt x="2129637" y="90805"/>
                  </a:lnTo>
                  <a:lnTo>
                    <a:pt x="2129777" y="90779"/>
                  </a:lnTo>
                  <a:lnTo>
                    <a:pt x="2130336" y="90182"/>
                  </a:lnTo>
                  <a:lnTo>
                    <a:pt x="2129739" y="89496"/>
                  </a:lnTo>
                  <a:lnTo>
                    <a:pt x="2124633" y="89115"/>
                  </a:lnTo>
                  <a:lnTo>
                    <a:pt x="2121903" y="87033"/>
                  </a:lnTo>
                  <a:lnTo>
                    <a:pt x="2125027" y="87261"/>
                  </a:lnTo>
                  <a:lnTo>
                    <a:pt x="2125154" y="87236"/>
                  </a:lnTo>
                  <a:lnTo>
                    <a:pt x="2125713" y="86639"/>
                  </a:lnTo>
                  <a:lnTo>
                    <a:pt x="2125116" y="85928"/>
                  </a:lnTo>
                  <a:lnTo>
                    <a:pt x="2119998" y="85572"/>
                  </a:lnTo>
                  <a:lnTo>
                    <a:pt x="2114816" y="81572"/>
                  </a:lnTo>
                  <a:lnTo>
                    <a:pt x="2121039" y="80759"/>
                  </a:lnTo>
                  <a:lnTo>
                    <a:pt x="2125992" y="83146"/>
                  </a:lnTo>
                  <a:lnTo>
                    <a:pt x="2126373" y="83223"/>
                  </a:lnTo>
                  <a:lnTo>
                    <a:pt x="2126881" y="82842"/>
                  </a:lnTo>
                  <a:lnTo>
                    <a:pt x="2126577" y="81965"/>
                  </a:lnTo>
                  <a:lnTo>
                    <a:pt x="2123414" y="80454"/>
                  </a:lnTo>
                  <a:lnTo>
                    <a:pt x="2126843" y="79997"/>
                  </a:lnTo>
                  <a:lnTo>
                    <a:pt x="2131796" y="82397"/>
                  </a:lnTo>
                  <a:lnTo>
                    <a:pt x="2132139" y="82448"/>
                  </a:lnTo>
                  <a:lnTo>
                    <a:pt x="2132647" y="82067"/>
                  </a:lnTo>
                  <a:lnTo>
                    <a:pt x="2132368" y="81191"/>
                  </a:lnTo>
                  <a:lnTo>
                    <a:pt x="2129218" y="79679"/>
                  </a:lnTo>
                  <a:lnTo>
                    <a:pt x="2132304" y="79273"/>
                  </a:lnTo>
                  <a:lnTo>
                    <a:pt x="2137219" y="81673"/>
                  </a:lnTo>
                  <a:lnTo>
                    <a:pt x="2137587" y="81724"/>
                  </a:lnTo>
                  <a:lnTo>
                    <a:pt x="2138095" y="81343"/>
                  </a:lnTo>
                  <a:lnTo>
                    <a:pt x="2137791" y="80467"/>
                  </a:lnTo>
                  <a:lnTo>
                    <a:pt x="2134679" y="78968"/>
                  </a:lnTo>
                  <a:lnTo>
                    <a:pt x="2137130" y="78638"/>
                  </a:lnTo>
                  <a:lnTo>
                    <a:pt x="2138261" y="77152"/>
                  </a:lnTo>
                  <a:close/>
                </a:path>
                <a:path w="3336290" h="148590">
                  <a:moveTo>
                    <a:pt x="3335972" y="118135"/>
                  </a:moveTo>
                  <a:lnTo>
                    <a:pt x="3334499" y="117030"/>
                  </a:lnTo>
                  <a:lnTo>
                    <a:pt x="3310382" y="120205"/>
                  </a:lnTo>
                  <a:lnTo>
                    <a:pt x="3307245" y="96291"/>
                  </a:lnTo>
                  <a:lnTo>
                    <a:pt x="3305772" y="95161"/>
                  </a:lnTo>
                  <a:lnTo>
                    <a:pt x="3304603" y="96634"/>
                  </a:lnTo>
                  <a:lnTo>
                    <a:pt x="3307511" y="118732"/>
                  </a:lnTo>
                  <a:lnTo>
                    <a:pt x="3289820" y="105130"/>
                  </a:lnTo>
                  <a:lnTo>
                    <a:pt x="3287979" y="105397"/>
                  </a:lnTo>
                  <a:lnTo>
                    <a:pt x="3288207" y="107226"/>
                  </a:lnTo>
                  <a:lnTo>
                    <a:pt x="3305873" y="120802"/>
                  </a:lnTo>
                  <a:lnTo>
                    <a:pt x="3283750" y="123698"/>
                  </a:lnTo>
                  <a:lnTo>
                    <a:pt x="3282619" y="125183"/>
                  </a:lnTo>
                  <a:lnTo>
                    <a:pt x="3284131" y="126314"/>
                  </a:lnTo>
                  <a:lnTo>
                    <a:pt x="3308096" y="123177"/>
                  </a:lnTo>
                  <a:lnTo>
                    <a:pt x="3311296" y="147383"/>
                  </a:lnTo>
                  <a:lnTo>
                    <a:pt x="3312782" y="148513"/>
                  </a:lnTo>
                  <a:lnTo>
                    <a:pt x="3313912" y="147040"/>
                  </a:lnTo>
                  <a:lnTo>
                    <a:pt x="3310979" y="124714"/>
                  </a:lnTo>
                  <a:lnTo>
                    <a:pt x="3328809" y="138379"/>
                  </a:lnTo>
                  <a:lnTo>
                    <a:pt x="3329800" y="138645"/>
                  </a:lnTo>
                  <a:lnTo>
                    <a:pt x="3330651" y="138163"/>
                  </a:lnTo>
                  <a:lnTo>
                    <a:pt x="3330422" y="136283"/>
                  </a:lnTo>
                  <a:lnTo>
                    <a:pt x="3312553" y="122580"/>
                  </a:lnTo>
                  <a:lnTo>
                    <a:pt x="3334842" y="119646"/>
                  </a:lnTo>
                  <a:lnTo>
                    <a:pt x="3335972" y="118135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436950" y="993558"/>
              <a:ext cx="1200785" cy="962025"/>
            </a:xfrm>
            <a:custGeom>
              <a:avLst/>
              <a:gdLst/>
              <a:ahLst/>
              <a:cxnLst/>
              <a:rect l="l" t="t" r="r" b="b"/>
              <a:pathLst>
                <a:path w="1200785" h="962025">
                  <a:moveTo>
                    <a:pt x="53352" y="931214"/>
                  </a:moveTo>
                  <a:lnTo>
                    <a:pt x="51879" y="930084"/>
                  </a:lnTo>
                  <a:lnTo>
                    <a:pt x="29679" y="933018"/>
                  </a:lnTo>
                  <a:lnTo>
                    <a:pt x="33528" y="927989"/>
                  </a:lnTo>
                  <a:lnTo>
                    <a:pt x="38646" y="926185"/>
                  </a:lnTo>
                  <a:lnTo>
                    <a:pt x="39039" y="925360"/>
                  </a:lnTo>
                  <a:lnTo>
                    <a:pt x="38214" y="924966"/>
                  </a:lnTo>
                  <a:lnTo>
                    <a:pt x="34988" y="926084"/>
                  </a:lnTo>
                  <a:lnTo>
                    <a:pt x="37084" y="923353"/>
                  </a:lnTo>
                  <a:lnTo>
                    <a:pt x="42176" y="921575"/>
                  </a:lnTo>
                  <a:lnTo>
                    <a:pt x="42595" y="920737"/>
                  </a:lnTo>
                  <a:lnTo>
                    <a:pt x="41744" y="920318"/>
                  </a:lnTo>
                  <a:lnTo>
                    <a:pt x="38557" y="921435"/>
                  </a:lnTo>
                  <a:lnTo>
                    <a:pt x="40436" y="918997"/>
                  </a:lnTo>
                  <a:lnTo>
                    <a:pt x="45542" y="917206"/>
                  </a:lnTo>
                  <a:lnTo>
                    <a:pt x="45935" y="916368"/>
                  </a:lnTo>
                  <a:lnTo>
                    <a:pt x="45110" y="915974"/>
                  </a:lnTo>
                  <a:lnTo>
                    <a:pt x="41910" y="917079"/>
                  </a:lnTo>
                  <a:lnTo>
                    <a:pt x="43167" y="915441"/>
                  </a:lnTo>
                  <a:lnTo>
                    <a:pt x="42938" y="913574"/>
                  </a:lnTo>
                  <a:lnTo>
                    <a:pt x="41071" y="913803"/>
                  </a:lnTo>
                  <a:lnTo>
                    <a:pt x="39878" y="915352"/>
                  </a:lnTo>
                  <a:lnTo>
                    <a:pt x="40132" y="912139"/>
                  </a:lnTo>
                  <a:lnTo>
                    <a:pt x="39509" y="911428"/>
                  </a:lnTo>
                  <a:lnTo>
                    <a:pt x="38811" y="912050"/>
                  </a:lnTo>
                  <a:lnTo>
                    <a:pt x="38417" y="917257"/>
                  </a:lnTo>
                  <a:lnTo>
                    <a:pt x="36550" y="919683"/>
                  </a:lnTo>
                  <a:lnTo>
                    <a:pt x="36804" y="916495"/>
                  </a:lnTo>
                  <a:lnTo>
                    <a:pt x="36182" y="915784"/>
                  </a:lnTo>
                  <a:lnTo>
                    <a:pt x="35458" y="916406"/>
                  </a:lnTo>
                  <a:lnTo>
                    <a:pt x="35090" y="921588"/>
                  </a:lnTo>
                  <a:lnTo>
                    <a:pt x="32981" y="924331"/>
                  </a:lnTo>
                  <a:lnTo>
                    <a:pt x="33235" y="921131"/>
                  </a:lnTo>
                  <a:lnTo>
                    <a:pt x="32613" y="920419"/>
                  </a:lnTo>
                  <a:lnTo>
                    <a:pt x="31915" y="921042"/>
                  </a:lnTo>
                  <a:lnTo>
                    <a:pt x="31521" y="926236"/>
                  </a:lnTo>
                  <a:lnTo>
                    <a:pt x="27520" y="931456"/>
                  </a:lnTo>
                  <a:lnTo>
                    <a:pt x="26695" y="925233"/>
                  </a:lnTo>
                  <a:lnTo>
                    <a:pt x="29133" y="920165"/>
                  </a:lnTo>
                  <a:lnTo>
                    <a:pt x="28841" y="919276"/>
                  </a:lnTo>
                  <a:lnTo>
                    <a:pt x="27952" y="919581"/>
                  </a:lnTo>
                  <a:lnTo>
                    <a:pt x="26377" y="922845"/>
                  </a:lnTo>
                  <a:lnTo>
                    <a:pt x="25933" y="919403"/>
                  </a:lnTo>
                  <a:lnTo>
                    <a:pt x="28359" y="914361"/>
                  </a:lnTo>
                  <a:lnTo>
                    <a:pt x="28067" y="913485"/>
                  </a:lnTo>
                  <a:lnTo>
                    <a:pt x="27178" y="913790"/>
                  </a:lnTo>
                  <a:lnTo>
                    <a:pt x="25615" y="917028"/>
                  </a:lnTo>
                  <a:lnTo>
                    <a:pt x="25222" y="913942"/>
                  </a:lnTo>
                  <a:lnTo>
                    <a:pt x="27673" y="908913"/>
                  </a:lnTo>
                  <a:lnTo>
                    <a:pt x="27343" y="908037"/>
                  </a:lnTo>
                  <a:lnTo>
                    <a:pt x="26454" y="908342"/>
                  </a:lnTo>
                  <a:lnTo>
                    <a:pt x="24904" y="911555"/>
                  </a:lnTo>
                  <a:lnTo>
                    <a:pt x="24625" y="909345"/>
                  </a:lnTo>
                  <a:lnTo>
                    <a:pt x="23152" y="908202"/>
                  </a:lnTo>
                  <a:lnTo>
                    <a:pt x="22009" y="909713"/>
                  </a:lnTo>
                  <a:lnTo>
                    <a:pt x="22237" y="911466"/>
                  </a:lnTo>
                  <a:lnTo>
                    <a:pt x="20243" y="909167"/>
                  </a:lnTo>
                  <a:lnTo>
                    <a:pt x="19342" y="909104"/>
                  </a:lnTo>
                  <a:lnTo>
                    <a:pt x="19265" y="910031"/>
                  </a:lnTo>
                  <a:lnTo>
                    <a:pt x="22542" y="913853"/>
                  </a:lnTo>
                  <a:lnTo>
                    <a:pt x="22936" y="916901"/>
                  </a:lnTo>
                  <a:lnTo>
                    <a:pt x="20967" y="914603"/>
                  </a:lnTo>
                  <a:lnTo>
                    <a:pt x="20053" y="914539"/>
                  </a:lnTo>
                  <a:lnTo>
                    <a:pt x="19977" y="915466"/>
                  </a:lnTo>
                  <a:lnTo>
                    <a:pt x="23241" y="919251"/>
                  </a:lnTo>
                  <a:lnTo>
                    <a:pt x="23685" y="922655"/>
                  </a:lnTo>
                  <a:lnTo>
                    <a:pt x="21742" y="920369"/>
                  </a:lnTo>
                  <a:lnTo>
                    <a:pt x="20802" y="920330"/>
                  </a:lnTo>
                  <a:lnTo>
                    <a:pt x="20726" y="921232"/>
                  </a:lnTo>
                  <a:lnTo>
                    <a:pt x="24003" y="925068"/>
                  </a:lnTo>
                  <a:lnTo>
                    <a:pt x="24904" y="931786"/>
                  </a:lnTo>
                  <a:lnTo>
                    <a:pt x="20027" y="928052"/>
                  </a:lnTo>
                  <a:lnTo>
                    <a:pt x="18148" y="922591"/>
                  </a:lnTo>
                  <a:lnTo>
                    <a:pt x="17284" y="922172"/>
                  </a:lnTo>
                  <a:lnTo>
                    <a:pt x="16891" y="923036"/>
                  </a:lnTo>
                  <a:lnTo>
                    <a:pt x="18135" y="926604"/>
                  </a:lnTo>
                  <a:lnTo>
                    <a:pt x="15405" y="924496"/>
                  </a:lnTo>
                  <a:lnTo>
                    <a:pt x="13512" y="919035"/>
                  </a:lnTo>
                  <a:lnTo>
                    <a:pt x="12649" y="918641"/>
                  </a:lnTo>
                  <a:lnTo>
                    <a:pt x="12268" y="919480"/>
                  </a:lnTo>
                  <a:lnTo>
                    <a:pt x="13500" y="923036"/>
                  </a:lnTo>
                  <a:lnTo>
                    <a:pt x="11036" y="921131"/>
                  </a:lnTo>
                  <a:lnTo>
                    <a:pt x="9156" y="915695"/>
                  </a:lnTo>
                  <a:lnTo>
                    <a:pt x="8293" y="915276"/>
                  </a:lnTo>
                  <a:lnTo>
                    <a:pt x="7912" y="916139"/>
                  </a:lnTo>
                  <a:lnTo>
                    <a:pt x="9144" y="919670"/>
                  </a:lnTo>
                  <a:lnTo>
                    <a:pt x="7200" y="918171"/>
                  </a:lnTo>
                  <a:lnTo>
                    <a:pt x="5359" y="918438"/>
                  </a:lnTo>
                  <a:lnTo>
                    <a:pt x="5588" y="920280"/>
                  </a:lnTo>
                  <a:lnTo>
                    <a:pt x="6934" y="921334"/>
                  </a:lnTo>
                  <a:lnTo>
                    <a:pt x="4102" y="921118"/>
                  </a:lnTo>
                  <a:lnTo>
                    <a:pt x="3390" y="921715"/>
                  </a:lnTo>
                  <a:lnTo>
                    <a:pt x="4013" y="922426"/>
                  </a:lnTo>
                  <a:lnTo>
                    <a:pt x="8826" y="922782"/>
                  </a:lnTo>
                  <a:lnTo>
                    <a:pt x="11264" y="924661"/>
                  </a:lnTo>
                  <a:lnTo>
                    <a:pt x="8432" y="924445"/>
                  </a:lnTo>
                  <a:lnTo>
                    <a:pt x="7747" y="925068"/>
                  </a:lnTo>
                  <a:lnTo>
                    <a:pt x="8343" y="925753"/>
                  </a:lnTo>
                  <a:lnTo>
                    <a:pt x="13169" y="926122"/>
                  </a:lnTo>
                  <a:lnTo>
                    <a:pt x="23253" y="933856"/>
                  </a:lnTo>
                  <a:lnTo>
                    <a:pt x="1130" y="936752"/>
                  </a:lnTo>
                  <a:lnTo>
                    <a:pt x="0" y="938237"/>
                  </a:lnTo>
                  <a:lnTo>
                    <a:pt x="1473" y="939368"/>
                  </a:lnTo>
                  <a:lnTo>
                    <a:pt x="23685" y="936459"/>
                  </a:lnTo>
                  <a:lnTo>
                    <a:pt x="9918" y="954392"/>
                  </a:lnTo>
                  <a:lnTo>
                    <a:pt x="10172" y="956271"/>
                  </a:lnTo>
                  <a:lnTo>
                    <a:pt x="11137" y="956525"/>
                  </a:lnTo>
                  <a:lnTo>
                    <a:pt x="12014" y="956017"/>
                  </a:lnTo>
                  <a:lnTo>
                    <a:pt x="25730" y="938149"/>
                  </a:lnTo>
                  <a:lnTo>
                    <a:pt x="28689" y="960437"/>
                  </a:lnTo>
                  <a:lnTo>
                    <a:pt x="30162" y="961567"/>
                  </a:lnTo>
                  <a:lnTo>
                    <a:pt x="31305" y="960094"/>
                  </a:lnTo>
                  <a:lnTo>
                    <a:pt x="28359" y="937768"/>
                  </a:lnTo>
                  <a:lnTo>
                    <a:pt x="46189" y="951433"/>
                  </a:lnTo>
                  <a:lnTo>
                    <a:pt x="47180" y="951687"/>
                  </a:lnTo>
                  <a:lnTo>
                    <a:pt x="48056" y="951204"/>
                  </a:lnTo>
                  <a:lnTo>
                    <a:pt x="47802" y="949337"/>
                  </a:lnTo>
                  <a:lnTo>
                    <a:pt x="29933" y="935634"/>
                  </a:lnTo>
                  <a:lnTo>
                    <a:pt x="52222" y="932700"/>
                  </a:lnTo>
                  <a:lnTo>
                    <a:pt x="53352" y="931214"/>
                  </a:lnTo>
                  <a:close/>
                </a:path>
                <a:path w="1200785" h="962025">
                  <a:moveTo>
                    <a:pt x="1153960" y="29044"/>
                  </a:moveTo>
                  <a:lnTo>
                    <a:pt x="1153629" y="28168"/>
                  </a:lnTo>
                  <a:lnTo>
                    <a:pt x="1148207" y="25539"/>
                  </a:lnTo>
                  <a:lnTo>
                    <a:pt x="1147330" y="25844"/>
                  </a:lnTo>
                  <a:lnTo>
                    <a:pt x="1147635" y="26720"/>
                  </a:lnTo>
                  <a:lnTo>
                    <a:pt x="1152753" y="29235"/>
                  </a:lnTo>
                  <a:lnTo>
                    <a:pt x="1148435" y="32943"/>
                  </a:lnTo>
                  <a:lnTo>
                    <a:pt x="1148397" y="33870"/>
                  </a:lnTo>
                  <a:lnTo>
                    <a:pt x="1148956" y="34112"/>
                  </a:lnTo>
                  <a:lnTo>
                    <a:pt x="1149299" y="33947"/>
                  </a:lnTo>
                  <a:lnTo>
                    <a:pt x="1153896" y="30010"/>
                  </a:lnTo>
                  <a:lnTo>
                    <a:pt x="1153960" y="29070"/>
                  </a:lnTo>
                  <a:close/>
                </a:path>
                <a:path w="1200785" h="962025">
                  <a:moveTo>
                    <a:pt x="1158468" y="13373"/>
                  </a:moveTo>
                  <a:lnTo>
                    <a:pt x="1156500" y="7670"/>
                  </a:lnTo>
                  <a:lnTo>
                    <a:pt x="1155661" y="7251"/>
                  </a:lnTo>
                  <a:lnTo>
                    <a:pt x="1155242" y="8115"/>
                  </a:lnTo>
                  <a:lnTo>
                    <a:pt x="1157122" y="13500"/>
                  </a:lnTo>
                  <a:lnTo>
                    <a:pt x="1151445" y="13055"/>
                  </a:lnTo>
                  <a:lnTo>
                    <a:pt x="1150734" y="13677"/>
                  </a:lnTo>
                  <a:lnTo>
                    <a:pt x="1151331" y="14401"/>
                  </a:lnTo>
                  <a:lnTo>
                    <a:pt x="1157376" y="14820"/>
                  </a:lnTo>
                  <a:lnTo>
                    <a:pt x="1157503" y="14820"/>
                  </a:lnTo>
                  <a:lnTo>
                    <a:pt x="1158087" y="14236"/>
                  </a:lnTo>
                  <a:lnTo>
                    <a:pt x="1158468" y="13373"/>
                  </a:lnTo>
                  <a:close/>
                </a:path>
                <a:path w="1200785" h="962025">
                  <a:moveTo>
                    <a:pt x="1159408" y="28333"/>
                  </a:moveTo>
                  <a:lnTo>
                    <a:pt x="1159078" y="27457"/>
                  </a:lnTo>
                  <a:lnTo>
                    <a:pt x="1153655" y="24828"/>
                  </a:lnTo>
                  <a:lnTo>
                    <a:pt x="1152779" y="25133"/>
                  </a:lnTo>
                  <a:lnTo>
                    <a:pt x="1153045" y="26009"/>
                  </a:lnTo>
                  <a:lnTo>
                    <a:pt x="1158201" y="28524"/>
                  </a:lnTo>
                  <a:lnTo>
                    <a:pt x="1153883" y="32232"/>
                  </a:lnTo>
                  <a:lnTo>
                    <a:pt x="1153807" y="33172"/>
                  </a:lnTo>
                  <a:lnTo>
                    <a:pt x="1154404" y="33401"/>
                  </a:lnTo>
                  <a:lnTo>
                    <a:pt x="1154747" y="33235"/>
                  </a:lnTo>
                  <a:lnTo>
                    <a:pt x="1159344" y="29298"/>
                  </a:lnTo>
                  <a:lnTo>
                    <a:pt x="1159408" y="28359"/>
                  </a:lnTo>
                  <a:close/>
                </a:path>
                <a:path w="1200785" h="962025">
                  <a:moveTo>
                    <a:pt x="1162824" y="16700"/>
                  </a:moveTo>
                  <a:lnTo>
                    <a:pt x="1160856" y="10998"/>
                  </a:lnTo>
                  <a:lnTo>
                    <a:pt x="1159992" y="10604"/>
                  </a:lnTo>
                  <a:lnTo>
                    <a:pt x="1159598" y="11442"/>
                  </a:lnTo>
                  <a:lnTo>
                    <a:pt x="1161478" y="16865"/>
                  </a:lnTo>
                  <a:lnTo>
                    <a:pt x="1155801" y="16421"/>
                  </a:lnTo>
                  <a:lnTo>
                    <a:pt x="1155090" y="17018"/>
                  </a:lnTo>
                  <a:lnTo>
                    <a:pt x="1155687" y="17729"/>
                  </a:lnTo>
                  <a:lnTo>
                    <a:pt x="1161732" y="18186"/>
                  </a:lnTo>
                  <a:lnTo>
                    <a:pt x="1162418" y="17564"/>
                  </a:lnTo>
                  <a:lnTo>
                    <a:pt x="1162824" y="16700"/>
                  </a:lnTo>
                  <a:close/>
                </a:path>
                <a:path w="1200785" h="962025">
                  <a:moveTo>
                    <a:pt x="1165174" y="27584"/>
                  </a:moveTo>
                  <a:lnTo>
                    <a:pt x="1164869" y="26708"/>
                  </a:lnTo>
                  <a:lnTo>
                    <a:pt x="1159421" y="24053"/>
                  </a:lnTo>
                  <a:lnTo>
                    <a:pt x="1158544" y="24384"/>
                  </a:lnTo>
                  <a:lnTo>
                    <a:pt x="1158849" y="25260"/>
                  </a:lnTo>
                  <a:lnTo>
                    <a:pt x="1163993" y="27749"/>
                  </a:lnTo>
                  <a:lnTo>
                    <a:pt x="1159675" y="31483"/>
                  </a:lnTo>
                  <a:lnTo>
                    <a:pt x="1159611" y="32385"/>
                  </a:lnTo>
                  <a:lnTo>
                    <a:pt x="1160195" y="32626"/>
                  </a:lnTo>
                  <a:lnTo>
                    <a:pt x="1160538" y="32461"/>
                  </a:lnTo>
                  <a:lnTo>
                    <a:pt x="1165110" y="28524"/>
                  </a:lnTo>
                  <a:lnTo>
                    <a:pt x="1165174" y="27584"/>
                  </a:lnTo>
                  <a:close/>
                </a:path>
                <a:path w="1200785" h="962025">
                  <a:moveTo>
                    <a:pt x="1167460" y="20269"/>
                  </a:moveTo>
                  <a:lnTo>
                    <a:pt x="1165479" y="14566"/>
                  </a:lnTo>
                  <a:lnTo>
                    <a:pt x="1164615" y="14147"/>
                  </a:lnTo>
                  <a:lnTo>
                    <a:pt x="1164234" y="15011"/>
                  </a:lnTo>
                  <a:lnTo>
                    <a:pt x="1166075" y="20383"/>
                  </a:lnTo>
                  <a:lnTo>
                    <a:pt x="1160399" y="19951"/>
                  </a:lnTo>
                  <a:lnTo>
                    <a:pt x="1159713" y="20574"/>
                  </a:lnTo>
                  <a:lnTo>
                    <a:pt x="1160310" y="21285"/>
                  </a:lnTo>
                  <a:lnTo>
                    <a:pt x="1166355" y="21717"/>
                  </a:lnTo>
                  <a:lnTo>
                    <a:pt x="1166482" y="21717"/>
                  </a:lnTo>
                  <a:lnTo>
                    <a:pt x="1167041" y="21120"/>
                  </a:lnTo>
                  <a:lnTo>
                    <a:pt x="1167460" y="20269"/>
                  </a:lnTo>
                  <a:close/>
                </a:path>
                <a:path w="1200785" h="962025">
                  <a:moveTo>
                    <a:pt x="1188173" y="32651"/>
                  </a:moveTo>
                  <a:lnTo>
                    <a:pt x="1187551" y="31940"/>
                  </a:lnTo>
                  <a:lnTo>
                    <a:pt x="1181531" y="31508"/>
                  </a:lnTo>
                  <a:lnTo>
                    <a:pt x="1180820" y="32105"/>
                  </a:lnTo>
                  <a:lnTo>
                    <a:pt x="1180388" y="32956"/>
                  </a:lnTo>
                  <a:lnTo>
                    <a:pt x="1182395" y="38658"/>
                  </a:lnTo>
                  <a:lnTo>
                    <a:pt x="1183093" y="39103"/>
                  </a:lnTo>
                  <a:lnTo>
                    <a:pt x="1183233" y="39077"/>
                  </a:lnTo>
                  <a:lnTo>
                    <a:pt x="1183614" y="38214"/>
                  </a:lnTo>
                  <a:lnTo>
                    <a:pt x="1181747" y="32854"/>
                  </a:lnTo>
                  <a:lnTo>
                    <a:pt x="1187450" y="33274"/>
                  </a:lnTo>
                  <a:lnTo>
                    <a:pt x="1187589" y="33274"/>
                  </a:lnTo>
                  <a:lnTo>
                    <a:pt x="1188173" y="32651"/>
                  </a:lnTo>
                  <a:close/>
                </a:path>
                <a:path w="1200785" h="962025">
                  <a:moveTo>
                    <a:pt x="1189316" y="28841"/>
                  </a:moveTo>
                  <a:lnTo>
                    <a:pt x="1189012" y="27965"/>
                  </a:lnTo>
                  <a:lnTo>
                    <a:pt x="1183855" y="25488"/>
                  </a:lnTo>
                  <a:lnTo>
                    <a:pt x="1188173" y="21755"/>
                  </a:lnTo>
                  <a:lnTo>
                    <a:pt x="1188250" y="20840"/>
                  </a:lnTo>
                  <a:lnTo>
                    <a:pt x="1187323" y="20764"/>
                  </a:lnTo>
                  <a:lnTo>
                    <a:pt x="1182751" y="24714"/>
                  </a:lnTo>
                  <a:lnTo>
                    <a:pt x="1182687" y="25641"/>
                  </a:lnTo>
                  <a:lnTo>
                    <a:pt x="1182992" y="26517"/>
                  </a:lnTo>
                  <a:lnTo>
                    <a:pt x="1188440" y="29146"/>
                  </a:lnTo>
                  <a:lnTo>
                    <a:pt x="1188808" y="29222"/>
                  </a:lnTo>
                  <a:lnTo>
                    <a:pt x="1189316" y="28841"/>
                  </a:lnTo>
                  <a:close/>
                </a:path>
                <a:path w="1200785" h="962025">
                  <a:moveTo>
                    <a:pt x="1192784" y="36195"/>
                  </a:moveTo>
                  <a:lnTo>
                    <a:pt x="1192187" y="35509"/>
                  </a:lnTo>
                  <a:lnTo>
                    <a:pt x="1186167" y="35052"/>
                  </a:lnTo>
                  <a:lnTo>
                    <a:pt x="1185456" y="35674"/>
                  </a:lnTo>
                  <a:lnTo>
                    <a:pt x="1185024" y="36525"/>
                  </a:lnTo>
                  <a:lnTo>
                    <a:pt x="1187005" y="42227"/>
                  </a:lnTo>
                  <a:lnTo>
                    <a:pt x="1187729" y="42646"/>
                  </a:lnTo>
                  <a:lnTo>
                    <a:pt x="1187869" y="42621"/>
                  </a:lnTo>
                  <a:lnTo>
                    <a:pt x="1188262" y="41783"/>
                  </a:lnTo>
                  <a:lnTo>
                    <a:pt x="1186383" y="36385"/>
                  </a:lnTo>
                  <a:lnTo>
                    <a:pt x="1192085" y="36817"/>
                  </a:lnTo>
                  <a:lnTo>
                    <a:pt x="1192225" y="36817"/>
                  </a:lnTo>
                  <a:lnTo>
                    <a:pt x="1192784" y="36195"/>
                  </a:lnTo>
                  <a:close/>
                </a:path>
                <a:path w="1200785" h="962025">
                  <a:moveTo>
                    <a:pt x="1193266" y="8343"/>
                  </a:moveTo>
                  <a:lnTo>
                    <a:pt x="1192441" y="7924"/>
                  </a:lnTo>
                  <a:lnTo>
                    <a:pt x="1189228" y="9055"/>
                  </a:lnTo>
                  <a:lnTo>
                    <a:pt x="1190510" y="7378"/>
                  </a:lnTo>
                  <a:lnTo>
                    <a:pt x="1190282" y="5537"/>
                  </a:lnTo>
                  <a:lnTo>
                    <a:pt x="1188415" y="5765"/>
                  </a:lnTo>
                  <a:lnTo>
                    <a:pt x="1187221" y="7315"/>
                  </a:lnTo>
                  <a:lnTo>
                    <a:pt x="1187475" y="4114"/>
                  </a:lnTo>
                  <a:lnTo>
                    <a:pt x="1186878" y="3403"/>
                  </a:lnTo>
                  <a:lnTo>
                    <a:pt x="1186154" y="4025"/>
                  </a:lnTo>
                  <a:lnTo>
                    <a:pt x="1185760" y="9220"/>
                  </a:lnTo>
                  <a:lnTo>
                    <a:pt x="1183906" y="11645"/>
                  </a:lnTo>
                  <a:lnTo>
                    <a:pt x="1184148" y="8483"/>
                  </a:lnTo>
                  <a:lnTo>
                    <a:pt x="1183525" y="7759"/>
                  </a:lnTo>
                  <a:lnTo>
                    <a:pt x="1182801" y="8382"/>
                  </a:lnTo>
                  <a:lnTo>
                    <a:pt x="1182433" y="13550"/>
                  </a:lnTo>
                  <a:lnTo>
                    <a:pt x="1180325" y="16306"/>
                  </a:lnTo>
                  <a:lnTo>
                    <a:pt x="1180566" y="13093"/>
                  </a:lnTo>
                  <a:lnTo>
                    <a:pt x="1179982" y="12382"/>
                  </a:lnTo>
                  <a:lnTo>
                    <a:pt x="1179258" y="13004"/>
                  </a:lnTo>
                  <a:lnTo>
                    <a:pt x="1178852" y="18211"/>
                  </a:lnTo>
                  <a:lnTo>
                    <a:pt x="1174864" y="23431"/>
                  </a:lnTo>
                  <a:lnTo>
                    <a:pt x="1174026" y="17157"/>
                  </a:lnTo>
                  <a:lnTo>
                    <a:pt x="1176464" y="12115"/>
                  </a:lnTo>
                  <a:lnTo>
                    <a:pt x="1176172" y="11239"/>
                  </a:lnTo>
                  <a:lnTo>
                    <a:pt x="1175283" y="11544"/>
                  </a:lnTo>
                  <a:lnTo>
                    <a:pt x="1173721" y="14782"/>
                  </a:lnTo>
                  <a:lnTo>
                    <a:pt x="1173276" y="11366"/>
                  </a:lnTo>
                  <a:lnTo>
                    <a:pt x="1175702" y="6324"/>
                  </a:lnTo>
                  <a:lnTo>
                    <a:pt x="1175410" y="5448"/>
                  </a:lnTo>
                  <a:lnTo>
                    <a:pt x="1174534" y="5753"/>
                  </a:lnTo>
                  <a:lnTo>
                    <a:pt x="1172959" y="9004"/>
                  </a:lnTo>
                  <a:lnTo>
                    <a:pt x="1172565" y="5905"/>
                  </a:lnTo>
                  <a:lnTo>
                    <a:pt x="1174978" y="876"/>
                  </a:lnTo>
                  <a:lnTo>
                    <a:pt x="1174686" y="0"/>
                  </a:lnTo>
                  <a:lnTo>
                    <a:pt x="1173810" y="304"/>
                  </a:lnTo>
                  <a:lnTo>
                    <a:pt x="1172248" y="3530"/>
                  </a:lnTo>
                  <a:lnTo>
                    <a:pt x="1171968" y="1308"/>
                  </a:lnTo>
                  <a:lnTo>
                    <a:pt x="1170495" y="177"/>
                  </a:lnTo>
                  <a:lnTo>
                    <a:pt x="1169327" y="1651"/>
                  </a:lnTo>
                  <a:lnTo>
                    <a:pt x="1169555" y="3403"/>
                  </a:lnTo>
                  <a:lnTo>
                    <a:pt x="1167587" y="1130"/>
                  </a:lnTo>
                  <a:lnTo>
                    <a:pt x="1166647" y="1054"/>
                  </a:lnTo>
                  <a:lnTo>
                    <a:pt x="1166571" y="1993"/>
                  </a:lnTo>
                  <a:lnTo>
                    <a:pt x="1169860" y="5791"/>
                  </a:lnTo>
                  <a:lnTo>
                    <a:pt x="1170254" y="8851"/>
                  </a:lnTo>
                  <a:lnTo>
                    <a:pt x="1168298" y="6578"/>
                  </a:lnTo>
                  <a:lnTo>
                    <a:pt x="1167396" y="6515"/>
                  </a:lnTo>
                  <a:lnTo>
                    <a:pt x="1167320" y="7442"/>
                  </a:lnTo>
                  <a:lnTo>
                    <a:pt x="1170571" y="11214"/>
                  </a:lnTo>
                  <a:lnTo>
                    <a:pt x="1171016" y="14605"/>
                  </a:lnTo>
                  <a:lnTo>
                    <a:pt x="1169085" y="12344"/>
                  </a:lnTo>
                  <a:lnTo>
                    <a:pt x="1168146" y="12280"/>
                  </a:lnTo>
                  <a:lnTo>
                    <a:pt x="1168069" y="13208"/>
                  </a:lnTo>
                  <a:lnTo>
                    <a:pt x="1171333" y="17005"/>
                  </a:lnTo>
                  <a:lnTo>
                    <a:pt x="1172591" y="26416"/>
                  </a:lnTo>
                  <a:lnTo>
                    <a:pt x="1167434" y="33121"/>
                  </a:lnTo>
                  <a:lnTo>
                    <a:pt x="1161897" y="35064"/>
                  </a:lnTo>
                  <a:lnTo>
                    <a:pt x="1161478" y="35902"/>
                  </a:lnTo>
                  <a:lnTo>
                    <a:pt x="1162177" y="36347"/>
                  </a:lnTo>
                  <a:lnTo>
                    <a:pt x="1162316" y="36322"/>
                  </a:lnTo>
                  <a:lnTo>
                    <a:pt x="1165974" y="35039"/>
                  </a:lnTo>
                  <a:lnTo>
                    <a:pt x="1163891" y="37744"/>
                  </a:lnTo>
                  <a:lnTo>
                    <a:pt x="1158328" y="39700"/>
                  </a:lnTo>
                  <a:lnTo>
                    <a:pt x="1157909" y="40563"/>
                  </a:lnTo>
                  <a:lnTo>
                    <a:pt x="1158633" y="40982"/>
                  </a:lnTo>
                  <a:lnTo>
                    <a:pt x="1158760" y="40957"/>
                  </a:lnTo>
                  <a:lnTo>
                    <a:pt x="1162405" y="39674"/>
                  </a:lnTo>
                  <a:lnTo>
                    <a:pt x="1160551" y="42100"/>
                  </a:lnTo>
                  <a:lnTo>
                    <a:pt x="1154976" y="44056"/>
                  </a:lnTo>
                  <a:lnTo>
                    <a:pt x="1154582" y="44894"/>
                  </a:lnTo>
                  <a:lnTo>
                    <a:pt x="1155280" y="45339"/>
                  </a:lnTo>
                  <a:lnTo>
                    <a:pt x="1155420" y="45313"/>
                  </a:lnTo>
                  <a:lnTo>
                    <a:pt x="1159078" y="44030"/>
                  </a:lnTo>
                  <a:lnTo>
                    <a:pt x="1157287" y="46367"/>
                  </a:lnTo>
                  <a:lnTo>
                    <a:pt x="1157516" y="48221"/>
                  </a:lnTo>
                  <a:lnTo>
                    <a:pt x="1158481" y="48488"/>
                  </a:lnTo>
                  <a:lnTo>
                    <a:pt x="1159357" y="47980"/>
                  </a:lnTo>
                  <a:lnTo>
                    <a:pt x="1160602" y="46367"/>
                  </a:lnTo>
                  <a:lnTo>
                    <a:pt x="1160399" y="49123"/>
                  </a:lnTo>
                  <a:lnTo>
                    <a:pt x="1161046" y="49834"/>
                  </a:lnTo>
                  <a:lnTo>
                    <a:pt x="1161707" y="49212"/>
                  </a:lnTo>
                  <a:lnTo>
                    <a:pt x="1162062" y="44450"/>
                  </a:lnTo>
                  <a:lnTo>
                    <a:pt x="1163942" y="42011"/>
                  </a:lnTo>
                  <a:lnTo>
                    <a:pt x="1163751" y="44742"/>
                  </a:lnTo>
                  <a:lnTo>
                    <a:pt x="1164336" y="45466"/>
                  </a:lnTo>
                  <a:lnTo>
                    <a:pt x="1164475" y="45466"/>
                  </a:lnTo>
                  <a:lnTo>
                    <a:pt x="1165059" y="44843"/>
                  </a:lnTo>
                  <a:lnTo>
                    <a:pt x="1165377" y="40119"/>
                  </a:lnTo>
                  <a:lnTo>
                    <a:pt x="1167498" y="37363"/>
                  </a:lnTo>
                  <a:lnTo>
                    <a:pt x="1167295" y="40132"/>
                  </a:lnTo>
                  <a:lnTo>
                    <a:pt x="1167892" y="40843"/>
                  </a:lnTo>
                  <a:lnTo>
                    <a:pt x="1168044" y="40843"/>
                  </a:lnTo>
                  <a:lnTo>
                    <a:pt x="1168603" y="40220"/>
                  </a:lnTo>
                  <a:lnTo>
                    <a:pt x="1168958" y="35458"/>
                  </a:lnTo>
                  <a:lnTo>
                    <a:pt x="1173073" y="30099"/>
                  </a:lnTo>
                  <a:lnTo>
                    <a:pt x="1173848" y="36004"/>
                  </a:lnTo>
                  <a:lnTo>
                    <a:pt x="1171384" y="41109"/>
                  </a:lnTo>
                  <a:lnTo>
                    <a:pt x="1171676" y="41986"/>
                  </a:lnTo>
                  <a:lnTo>
                    <a:pt x="1172057" y="42062"/>
                  </a:lnTo>
                  <a:lnTo>
                    <a:pt x="1172591" y="41681"/>
                  </a:lnTo>
                  <a:lnTo>
                    <a:pt x="1174165" y="38430"/>
                  </a:lnTo>
                  <a:lnTo>
                    <a:pt x="1174610" y="41795"/>
                  </a:lnTo>
                  <a:lnTo>
                    <a:pt x="1172159" y="46901"/>
                  </a:lnTo>
                  <a:lnTo>
                    <a:pt x="1172451" y="47777"/>
                  </a:lnTo>
                  <a:lnTo>
                    <a:pt x="1172832" y="47828"/>
                  </a:lnTo>
                  <a:lnTo>
                    <a:pt x="1173340" y="47472"/>
                  </a:lnTo>
                  <a:lnTo>
                    <a:pt x="1174927" y="44170"/>
                  </a:lnTo>
                  <a:lnTo>
                    <a:pt x="1175334" y="47218"/>
                  </a:lnTo>
                  <a:lnTo>
                    <a:pt x="1172870" y="52349"/>
                  </a:lnTo>
                  <a:lnTo>
                    <a:pt x="1173175" y="53225"/>
                  </a:lnTo>
                  <a:lnTo>
                    <a:pt x="1173543" y="53276"/>
                  </a:lnTo>
                  <a:lnTo>
                    <a:pt x="1174051" y="52920"/>
                  </a:lnTo>
                  <a:lnTo>
                    <a:pt x="1175639" y="49606"/>
                  </a:lnTo>
                  <a:lnTo>
                    <a:pt x="1176020" y="52400"/>
                  </a:lnTo>
                  <a:lnTo>
                    <a:pt x="1177505" y="53530"/>
                  </a:lnTo>
                  <a:lnTo>
                    <a:pt x="1178636" y="52057"/>
                  </a:lnTo>
                  <a:lnTo>
                    <a:pt x="1178344" y="49885"/>
                  </a:lnTo>
                  <a:lnTo>
                    <a:pt x="1180261" y="52095"/>
                  </a:lnTo>
                  <a:lnTo>
                    <a:pt x="1180858" y="52298"/>
                  </a:lnTo>
                  <a:lnTo>
                    <a:pt x="1181201" y="52158"/>
                  </a:lnTo>
                  <a:lnTo>
                    <a:pt x="1181277" y="51231"/>
                  </a:lnTo>
                  <a:lnTo>
                    <a:pt x="1178026" y="47485"/>
                  </a:lnTo>
                  <a:lnTo>
                    <a:pt x="1177620" y="44424"/>
                  </a:lnTo>
                  <a:lnTo>
                    <a:pt x="1179563" y="46659"/>
                  </a:lnTo>
                  <a:lnTo>
                    <a:pt x="1180147" y="46888"/>
                  </a:lnTo>
                  <a:lnTo>
                    <a:pt x="1180490" y="46723"/>
                  </a:lnTo>
                  <a:lnTo>
                    <a:pt x="1180566" y="45783"/>
                  </a:lnTo>
                  <a:lnTo>
                    <a:pt x="1177302" y="42049"/>
                  </a:lnTo>
                  <a:lnTo>
                    <a:pt x="1176845" y="38646"/>
                  </a:lnTo>
                  <a:lnTo>
                    <a:pt x="1178788" y="40881"/>
                  </a:lnTo>
                  <a:lnTo>
                    <a:pt x="1179372" y="41084"/>
                  </a:lnTo>
                  <a:lnTo>
                    <a:pt x="1179715" y="40957"/>
                  </a:lnTo>
                  <a:lnTo>
                    <a:pt x="1179791" y="40017"/>
                  </a:lnTo>
                  <a:lnTo>
                    <a:pt x="1176540" y="36233"/>
                  </a:lnTo>
                  <a:lnTo>
                    <a:pt x="1175359" y="27127"/>
                  </a:lnTo>
                  <a:lnTo>
                    <a:pt x="1180846" y="19977"/>
                  </a:lnTo>
                  <a:lnTo>
                    <a:pt x="1185976" y="18161"/>
                  </a:lnTo>
                  <a:lnTo>
                    <a:pt x="1186383" y="17335"/>
                  </a:lnTo>
                  <a:lnTo>
                    <a:pt x="1185545" y="16916"/>
                  </a:lnTo>
                  <a:lnTo>
                    <a:pt x="1182331" y="18046"/>
                  </a:lnTo>
                  <a:lnTo>
                    <a:pt x="1184414" y="15328"/>
                  </a:lnTo>
                  <a:lnTo>
                    <a:pt x="1189532" y="13525"/>
                  </a:lnTo>
                  <a:lnTo>
                    <a:pt x="1189939" y="12674"/>
                  </a:lnTo>
                  <a:lnTo>
                    <a:pt x="1189088" y="12280"/>
                  </a:lnTo>
                  <a:lnTo>
                    <a:pt x="1185887" y="13411"/>
                  </a:lnTo>
                  <a:lnTo>
                    <a:pt x="1187742" y="10985"/>
                  </a:lnTo>
                  <a:lnTo>
                    <a:pt x="1192885" y="9169"/>
                  </a:lnTo>
                  <a:lnTo>
                    <a:pt x="1193266" y="8343"/>
                  </a:lnTo>
                  <a:close/>
                </a:path>
                <a:path w="1200785" h="962025">
                  <a:moveTo>
                    <a:pt x="1195108" y="28067"/>
                  </a:moveTo>
                  <a:lnTo>
                    <a:pt x="1194803" y="27216"/>
                  </a:lnTo>
                  <a:lnTo>
                    <a:pt x="1189659" y="24726"/>
                  </a:lnTo>
                  <a:lnTo>
                    <a:pt x="1193965" y="21005"/>
                  </a:lnTo>
                  <a:lnTo>
                    <a:pt x="1194041" y="20066"/>
                  </a:lnTo>
                  <a:lnTo>
                    <a:pt x="1193114" y="19989"/>
                  </a:lnTo>
                  <a:lnTo>
                    <a:pt x="1188516" y="23939"/>
                  </a:lnTo>
                  <a:lnTo>
                    <a:pt x="1188440" y="24879"/>
                  </a:lnTo>
                  <a:lnTo>
                    <a:pt x="1188783" y="25768"/>
                  </a:lnTo>
                  <a:lnTo>
                    <a:pt x="1194231" y="28397"/>
                  </a:lnTo>
                  <a:lnTo>
                    <a:pt x="1194600" y="28448"/>
                  </a:lnTo>
                  <a:lnTo>
                    <a:pt x="1195108" y="28067"/>
                  </a:lnTo>
                  <a:close/>
                </a:path>
                <a:path w="1200785" h="962025">
                  <a:moveTo>
                    <a:pt x="1197140" y="39560"/>
                  </a:moveTo>
                  <a:lnTo>
                    <a:pt x="1196543" y="38836"/>
                  </a:lnTo>
                  <a:lnTo>
                    <a:pt x="1190498" y="38404"/>
                  </a:lnTo>
                  <a:lnTo>
                    <a:pt x="1189812" y="39001"/>
                  </a:lnTo>
                  <a:lnTo>
                    <a:pt x="1189380" y="39852"/>
                  </a:lnTo>
                  <a:lnTo>
                    <a:pt x="1191361" y="45554"/>
                  </a:lnTo>
                  <a:lnTo>
                    <a:pt x="1192085" y="45999"/>
                  </a:lnTo>
                  <a:lnTo>
                    <a:pt x="1192606" y="45110"/>
                  </a:lnTo>
                  <a:lnTo>
                    <a:pt x="1190752" y="39751"/>
                  </a:lnTo>
                  <a:lnTo>
                    <a:pt x="1196441" y="40144"/>
                  </a:lnTo>
                  <a:lnTo>
                    <a:pt x="1196581" y="40144"/>
                  </a:lnTo>
                  <a:lnTo>
                    <a:pt x="1197140" y="39560"/>
                  </a:lnTo>
                  <a:close/>
                </a:path>
                <a:path w="1200785" h="962025">
                  <a:moveTo>
                    <a:pt x="1200556" y="27355"/>
                  </a:moveTo>
                  <a:lnTo>
                    <a:pt x="1200226" y="26504"/>
                  </a:lnTo>
                  <a:lnTo>
                    <a:pt x="1195082" y="24003"/>
                  </a:lnTo>
                  <a:lnTo>
                    <a:pt x="1199426" y="20281"/>
                  </a:lnTo>
                  <a:lnTo>
                    <a:pt x="1199489" y="19342"/>
                  </a:lnTo>
                  <a:lnTo>
                    <a:pt x="1198562" y="19265"/>
                  </a:lnTo>
                  <a:lnTo>
                    <a:pt x="1193965" y="23215"/>
                  </a:lnTo>
                  <a:lnTo>
                    <a:pt x="1193888" y="24155"/>
                  </a:lnTo>
                  <a:lnTo>
                    <a:pt x="1194231" y="25057"/>
                  </a:lnTo>
                  <a:lnTo>
                    <a:pt x="1199654" y="27686"/>
                  </a:lnTo>
                  <a:lnTo>
                    <a:pt x="1200023" y="27736"/>
                  </a:lnTo>
                  <a:lnTo>
                    <a:pt x="1200556" y="27355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436937" y="1521878"/>
              <a:ext cx="153035" cy="433070"/>
            </a:xfrm>
            <a:custGeom>
              <a:avLst/>
              <a:gdLst/>
              <a:ahLst/>
              <a:cxnLst/>
              <a:rect l="l" t="t" r="r" b="b"/>
              <a:pathLst>
                <a:path w="153035" h="433069">
                  <a:moveTo>
                    <a:pt x="6629" y="408762"/>
                  </a:moveTo>
                  <a:lnTo>
                    <a:pt x="6299" y="407885"/>
                  </a:lnTo>
                  <a:lnTo>
                    <a:pt x="876" y="405257"/>
                  </a:lnTo>
                  <a:lnTo>
                    <a:pt x="0" y="405561"/>
                  </a:lnTo>
                  <a:lnTo>
                    <a:pt x="304" y="406438"/>
                  </a:lnTo>
                  <a:lnTo>
                    <a:pt x="5435" y="408940"/>
                  </a:lnTo>
                  <a:lnTo>
                    <a:pt x="1130" y="412661"/>
                  </a:lnTo>
                  <a:lnTo>
                    <a:pt x="1066" y="413588"/>
                  </a:lnTo>
                  <a:lnTo>
                    <a:pt x="1625" y="413829"/>
                  </a:lnTo>
                  <a:lnTo>
                    <a:pt x="1993" y="413664"/>
                  </a:lnTo>
                  <a:lnTo>
                    <a:pt x="6553" y="409727"/>
                  </a:lnTo>
                  <a:lnTo>
                    <a:pt x="6629" y="408787"/>
                  </a:lnTo>
                  <a:close/>
                </a:path>
                <a:path w="153035" h="433069">
                  <a:moveTo>
                    <a:pt x="12052" y="408038"/>
                  </a:moveTo>
                  <a:lnTo>
                    <a:pt x="11747" y="407162"/>
                  </a:lnTo>
                  <a:lnTo>
                    <a:pt x="6324" y="404533"/>
                  </a:lnTo>
                  <a:lnTo>
                    <a:pt x="5448" y="404837"/>
                  </a:lnTo>
                  <a:lnTo>
                    <a:pt x="5753" y="405739"/>
                  </a:lnTo>
                  <a:lnTo>
                    <a:pt x="10871" y="408228"/>
                  </a:lnTo>
                  <a:lnTo>
                    <a:pt x="6553" y="411937"/>
                  </a:lnTo>
                  <a:lnTo>
                    <a:pt x="6477" y="412877"/>
                  </a:lnTo>
                  <a:lnTo>
                    <a:pt x="7073" y="413105"/>
                  </a:lnTo>
                  <a:lnTo>
                    <a:pt x="7416" y="412940"/>
                  </a:lnTo>
                  <a:lnTo>
                    <a:pt x="12001" y="409003"/>
                  </a:lnTo>
                  <a:lnTo>
                    <a:pt x="12052" y="408063"/>
                  </a:lnTo>
                  <a:close/>
                </a:path>
                <a:path w="153035" h="433069">
                  <a:moveTo>
                    <a:pt x="14833" y="422910"/>
                  </a:moveTo>
                  <a:lnTo>
                    <a:pt x="14236" y="422186"/>
                  </a:lnTo>
                  <a:lnTo>
                    <a:pt x="13373" y="421767"/>
                  </a:lnTo>
                  <a:lnTo>
                    <a:pt x="7645" y="423760"/>
                  </a:lnTo>
                  <a:lnTo>
                    <a:pt x="7251" y="424599"/>
                  </a:lnTo>
                  <a:lnTo>
                    <a:pt x="7950" y="425043"/>
                  </a:lnTo>
                  <a:lnTo>
                    <a:pt x="8089" y="425018"/>
                  </a:lnTo>
                  <a:lnTo>
                    <a:pt x="13487" y="423138"/>
                  </a:lnTo>
                  <a:lnTo>
                    <a:pt x="13068" y="428828"/>
                  </a:lnTo>
                  <a:lnTo>
                    <a:pt x="13677" y="429539"/>
                  </a:lnTo>
                  <a:lnTo>
                    <a:pt x="13817" y="429539"/>
                  </a:lnTo>
                  <a:lnTo>
                    <a:pt x="14376" y="428929"/>
                  </a:lnTo>
                  <a:lnTo>
                    <a:pt x="14833" y="422910"/>
                  </a:lnTo>
                  <a:close/>
                </a:path>
                <a:path w="153035" h="433069">
                  <a:moveTo>
                    <a:pt x="15087" y="397268"/>
                  </a:moveTo>
                  <a:lnTo>
                    <a:pt x="14490" y="396582"/>
                  </a:lnTo>
                  <a:lnTo>
                    <a:pt x="8445" y="396125"/>
                  </a:lnTo>
                  <a:lnTo>
                    <a:pt x="7759" y="396748"/>
                  </a:lnTo>
                  <a:lnTo>
                    <a:pt x="8356" y="397433"/>
                  </a:lnTo>
                  <a:lnTo>
                    <a:pt x="14401" y="397891"/>
                  </a:lnTo>
                  <a:lnTo>
                    <a:pt x="14528" y="397891"/>
                  </a:lnTo>
                  <a:lnTo>
                    <a:pt x="15087" y="397268"/>
                  </a:lnTo>
                  <a:close/>
                </a:path>
                <a:path w="153035" h="433069">
                  <a:moveTo>
                    <a:pt x="17843" y="407289"/>
                  </a:moveTo>
                  <a:lnTo>
                    <a:pt x="17538" y="406412"/>
                  </a:lnTo>
                  <a:lnTo>
                    <a:pt x="12090" y="403783"/>
                  </a:lnTo>
                  <a:lnTo>
                    <a:pt x="11214" y="404088"/>
                  </a:lnTo>
                  <a:lnTo>
                    <a:pt x="11506" y="404964"/>
                  </a:lnTo>
                  <a:lnTo>
                    <a:pt x="16675" y="407466"/>
                  </a:lnTo>
                  <a:lnTo>
                    <a:pt x="12344" y="411200"/>
                  </a:lnTo>
                  <a:lnTo>
                    <a:pt x="12280" y="412140"/>
                  </a:lnTo>
                  <a:lnTo>
                    <a:pt x="12865" y="412343"/>
                  </a:lnTo>
                  <a:lnTo>
                    <a:pt x="13208" y="412203"/>
                  </a:lnTo>
                  <a:lnTo>
                    <a:pt x="17805" y="408241"/>
                  </a:lnTo>
                  <a:lnTo>
                    <a:pt x="17843" y="407327"/>
                  </a:lnTo>
                  <a:close/>
                </a:path>
                <a:path w="153035" h="433069">
                  <a:moveTo>
                    <a:pt x="18148" y="418541"/>
                  </a:moveTo>
                  <a:lnTo>
                    <a:pt x="17564" y="417855"/>
                  </a:lnTo>
                  <a:lnTo>
                    <a:pt x="16700" y="417436"/>
                  </a:lnTo>
                  <a:lnTo>
                    <a:pt x="10998" y="419404"/>
                  </a:lnTo>
                  <a:lnTo>
                    <a:pt x="10604" y="420268"/>
                  </a:lnTo>
                  <a:lnTo>
                    <a:pt x="11303" y="420687"/>
                  </a:lnTo>
                  <a:lnTo>
                    <a:pt x="11430" y="420662"/>
                  </a:lnTo>
                  <a:lnTo>
                    <a:pt x="16814" y="418795"/>
                  </a:lnTo>
                  <a:lnTo>
                    <a:pt x="16421" y="424472"/>
                  </a:lnTo>
                  <a:lnTo>
                    <a:pt x="17068" y="425183"/>
                  </a:lnTo>
                  <a:lnTo>
                    <a:pt x="17729" y="424561"/>
                  </a:lnTo>
                  <a:lnTo>
                    <a:pt x="18148" y="418541"/>
                  </a:lnTo>
                  <a:close/>
                </a:path>
                <a:path w="153035" h="433069">
                  <a:moveTo>
                    <a:pt x="19710" y="400850"/>
                  </a:moveTo>
                  <a:lnTo>
                    <a:pt x="19113" y="400126"/>
                  </a:lnTo>
                  <a:lnTo>
                    <a:pt x="13093" y="399694"/>
                  </a:lnTo>
                  <a:lnTo>
                    <a:pt x="12382" y="400291"/>
                  </a:lnTo>
                  <a:lnTo>
                    <a:pt x="12979" y="401002"/>
                  </a:lnTo>
                  <a:lnTo>
                    <a:pt x="19024" y="401459"/>
                  </a:lnTo>
                  <a:lnTo>
                    <a:pt x="19151" y="401434"/>
                  </a:lnTo>
                  <a:lnTo>
                    <a:pt x="19710" y="400850"/>
                  </a:lnTo>
                  <a:close/>
                </a:path>
                <a:path w="153035" h="433069">
                  <a:moveTo>
                    <a:pt x="21729" y="413918"/>
                  </a:moveTo>
                  <a:lnTo>
                    <a:pt x="21107" y="413232"/>
                  </a:lnTo>
                  <a:lnTo>
                    <a:pt x="20269" y="412788"/>
                  </a:lnTo>
                  <a:lnTo>
                    <a:pt x="14541" y="414782"/>
                  </a:lnTo>
                  <a:lnTo>
                    <a:pt x="14147" y="415620"/>
                  </a:lnTo>
                  <a:lnTo>
                    <a:pt x="14846" y="416064"/>
                  </a:lnTo>
                  <a:lnTo>
                    <a:pt x="14986" y="416039"/>
                  </a:lnTo>
                  <a:lnTo>
                    <a:pt x="20383" y="414147"/>
                  </a:lnTo>
                  <a:lnTo>
                    <a:pt x="19964" y="419849"/>
                  </a:lnTo>
                  <a:lnTo>
                    <a:pt x="20574" y="420560"/>
                  </a:lnTo>
                  <a:lnTo>
                    <a:pt x="20713" y="420560"/>
                  </a:lnTo>
                  <a:lnTo>
                    <a:pt x="21272" y="419938"/>
                  </a:lnTo>
                  <a:lnTo>
                    <a:pt x="21729" y="413918"/>
                  </a:lnTo>
                  <a:close/>
                </a:path>
                <a:path w="153035" h="433069">
                  <a:moveTo>
                    <a:pt x="32461" y="419735"/>
                  </a:moveTo>
                  <a:lnTo>
                    <a:pt x="28511" y="415137"/>
                  </a:lnTo>
                  <a:lnTo>
                    <a:pt x="27584" y="415074"/>
                  </a:lnTo>
                  <a:lnTo>
                    <a:pt x="26670" y="415404"/>
                  </a:lnTo>
                  <a:lnTo>
                    <a:pt x="24053" y="420827"/>
                  </a:lnTo>
                  <a:lnTo>
                    <a:pt x="24345" y="421703"/>
                  </a:lnTo>
                  <a:lnTo>
                    <a:pt x="24726" y="421779"/>
                  </a:lnTo>
                  <a:lnTo>
                    <a:pt x="25234" y="421398"/>
                  </a:lnTo>
                  <a:lnTo>
                    <a:pt x="27736" y="416280"/>
                  </a:lnTo>
                  <a:lnTo>
                    <a:pt x="31457" y="420598"/>
                  </a:lnTo>
                  <a:lnTo>
                    <a:pt x="32042" y="420801"/>
                  </a:lnTo>
                  <a:lnTo>
                    <a:pt x="32385" y="420662"/>
                  </a:lnTo>
                  <a:lnTo>
                    <a:pt x="32461" y="419735"/>
                  </a:lnTo>
                  <a:close/>
                </a:path>
                <a:path w="153035" h="433069">
                  <a:moveTo>
                    <a:pt x="33235" y="425513"/>
                  </a:moveTo>
                  <a:lnTo>
                    <a:pt x="29273" y="420928"/>
                  </a:lnTo>
                  <a:lnTo>
                    <a:pt x="28359" y="420852"/>
                  </a:lnTo>
                  <a:lnTo>
                    <a:pt x="27457" y="421170"/>
                  </a:lnTo>
                  <a:lnTo>
                    <a:pt x="24828" y="426618"/>
                  </a:lnTo>
                  <a:lnTo>
                    <a:pt x="25133" y="427494"/>
                  </a:lnTo>
                  <a:lnTo>
                    <a:pt x="25501" y="427545"/>
                  </a:lnTo>
                  <a:lnTo>
                    <a:pt x="26009" y="427189"/>
                  </a:lnTo>
                  <a:lnTo>
                    <a:pt x="28486" y="422046"/>
                  </a:lnTo>
                  <a:lnTo>
                    <a:pt x="32219" y="426351"/>
                  </a:lnTo>
                  <a:lnTo>
                    <a:pt x="32816" y="426593"/>
                  </a:lnTo>
                  <a:lnTo>
                    <a:pt x="33159" y="426427"/>
                  </a:lnTo>
                  <a:lnTo>
                    <a:pt x="33235" y="425513"/>
                  </a:lnTo>
                  <a:close/>
                </a:path>
                <a:path w="153035" h="433069">
                  <a:moveTo>
                    <a:pt x="33947" y="430949"/>
                  </a:moveTo>
                  <a:lnTo>
                    <a:pt x="29984" y="426377"/>
                  </a:lnTo>
                  <a:lnTo>
                    <a:pt x="29070" y="426313"/>
                  </a:lnTo>
                  <a:lnTo>
                    <a:pt x="28155" y="426605"/>
                  </a:lnTo>
                  <a:lnTo>
                    <a:pt x="25539" y="432054"/>
                  </a:lnTo>
                  <a:lnTo>
                    <a:pt x="25831" y="432930"/>
                  </a:lnTo>
                  <a:lnTo>
                    <a:pt x="26212" y="432981"/>
                  </a:lnTo>
                  <a:lnTo>
                    <a:pt x="26720" y="432625"/>
                  </a:lnTo>
                  <a:lnTo>
                    <a:pt x="29184" y="427482"/>
                  </a:lnTo>
                  <a:lnTo>
                    <a:pt x="32943" y="431812"/>
                  </a:lnTo>
                  <a:lnTo>
                    <a:pt x="33528" y="432041"/>
                  </a:lnTo>
                  <a:lnTo>
                    <a:pt x="33870" y="431876"/>
                  </a:lnTo>
                  <a:lnTo>
                    <a:pt x="33947" y="430949"/>
                  </a:lnTo>
                  <a:close/>
                </a:path>
                <a:path w="153035" h="433069">
                  <a:moveTo>
                    <a:pt x="40817" y="412356"/>
                  </a:moveTo>
                  <a:lnTo>
                    <a:pt x="40220" y="411632"/>
                  </a:lnTo>
                  <a:lnTo>
                    <a:pt x="34201" y="411213"/>
                  </a:lnTo>
                  <a:lnTo>
                    <a:pt x="33489" y="411810"/>
                  </a:lnTo>
                  <a:lnTo>
                    <a:pt x="33058" y="412673"/>
                  </a:lnTo>
                  <a:lnTo>
                    <a:pt x="35064" y="418376"/>
                  </a:lnTo>
                  <a:lnTo>
                    <a:pt x="35763" y="418820"/>
                  </a:lnTo>
                  <a:lnTo>
                    <a:pt x="35902" y="418795"/>
                  </a:lnTo>
                  <a:lnTo>
                    <a:pt x="36322" y="417931"/>
                  </a:lnTo>
                  <a:lnTo>
                    <a:pt x="34417" y="412546"/>
                  </a:lnTo>
                  <a:lnTo>
                    <a:pt x="40119" y="412978"/>
                  </a:lnTo>
                  <a:lnTo>
                    <a:pt x="40259" y="412978"/>
                  </a:lnTo>
                  <a:lnTo>
                    <a:pt x="40817" y="412356"/>
                  </a:lnTo>
                  <a:close/>
                </a:path>
                <a:path w="153035" h="433069">
                  <a:moveTo>
                    <a:pt x="41986" y="408559"/>
                  </a:moveTo>
                  <a:lnTo>
                    <a:pt x="41681" y="407682"/>
                  </a:lnTo>
                  <a:lnTo>
                    <a:pt x="36499" y="405193"/>
                  </a:lnTo>
                  <a:lnTo>
                    <a:pt x="40855" y="401459"/>
                  </a:lnTo>
                  <a:lnTo>
                    <a:pt x="40919" y="400545"/>
                  </a:lnTo>
                  <a:lnTo>
                    <a:pt x="39979" y="400469"/>
                  </a:lnTo>
                  <a:lnTo>
                    <a:pt x="35420" y="404418"/>
                  </a:lnTo>
                  <a:lnTo>
                    <a:pt x="35356" y="405358"/>
                  </a:lnTo>
                  <a:lnTo>
                    <a:pt x="35661" y="406234"/>
                  </a:lnTo>
                  <a:lnTo>
                    <a:pt x="41097" y="408889"/>
                  </a:lnTo>
                  <a:lnTo>
                    <a:pt x="41478" y="408940"/>
                  </a:lnTo>
                  <a:lnTo>
                    <a:pt x="41986" y="408559"/>
                  </a:lnTo>
                  <a:close/>
                </a:path>
                <a:path w="153035" h="433069">
                  <a:moveTo>
                    <a:pt x="45478" y="415925"/>
                  </a:moveTo>
                  <a:lnTo>
                    <a:pt x="44856" y="415213"/>
                  </a:lnTo>
                  <a:lnTo>
                    <a:pt x="38836" y="414756"/>
                  </a:lnTo>
                  <a:lnTo>
                    <a:pt x="38125" y="415378"/>
                  </a:lnTo>
                  <a:lnTo>
                    <a:pt x="37706" y="416242"/>
                  </a:lnTo>
                  <a:lnTo>
                    <a:pt x="39700" y="421944"/>
                  </a:lnTo>
                  <a:lnTo>
                    <a:pt x="40398" y="422363"/>
                  </a:lnTo>
                  <a:lnTo>
                    <a:pt x="40538" y="422338"/>
                  </a:lnTo>
                  <a:lnTo>
                    <a:pt x="40957" y="421500"/>
                  </a:lnTo>
                  <a:lnTo>
                    <a:pt x="39052" y="416115"/>
                  </a:lnTo>
                  <a:lnTo>
                    <a:pt x="44754" y="416521"/>
                  </a:lnTo>
                  <a:lnTo>
                    <a:pt x="44894" y="416521"/>
                  </a:lnTo>
                  <a:lnTo>
                    <a:pt x="45478" y="415925"/>
                  </a:lnTo>
                  <a:close/>
                </a:path>
                <a:path w="153035" h="433069">
                  <a:moveTo>
                    <a:pt x="47777" y="407784"/>
                  </a:moveTo>
                  <a:lnTo>
                    <a:pt x="47472" y="406933"/>
                  </a:lnTo>
                  <a:lnTo>
                    <a:pt x="42303" y="404456"/>
                  </a:lnTo>
                  <a:lnTo>
                    <a:pt x="46647" y="400710"/>
                  </a:lnTo>
                  <a:lnTo>
                    <a:pt x="46723" y="399770"/>
                  </a:lnTo>
                  <a:lnTo>
                    <a:pt x="45783" y="399707"/>
                  </a:lnTo>
                  <a:lnTo>
                    <a:pt x="41224" y="403644"/>
                  </a:lnTo>
                  <a:lnTo>
                    <a:pt x="41160" y="404583"/>
                  </a:lnTo>
                  <a:lnTo>
                    <a:pt x="41452" y="405485"/>
                  </a:lnTo>
                  <a:lnTo>
                    <a:pt x="46888" y="408114"/>
                  </a:lnTo>
                  <a:lnTo>
                    <a:pt x="47269" y="408165"/>
                  </a:lnTo>
                  <a:lnTo>
                    <a:pt x="47777" y="407784"/>
                  </a:lnTo>
                  <a:close/>
                </a:path>
                <a:path w="153035" h="433069">
                  <a:moveTo>
                    <a:pt x="49809" y="419252"/>
                  </a:moveTo>
                  <a:lnTo>
                    <a:pt x="49212" y="418541"/>
                  </a:lnTo>
                  <a:lnTo>
                    <a:pt x="43192" y="418109"/>
                  </a:lnTo>
                  <a:lnTo>
                    <a:pt x="42481" y="418706"/>
                  </a:lnTo>
                  <a:lnTo>
                    <a:pt x="42049" y="419569"/>
                  </a:lnTo>
                  <a:lnTo>
                    <a:pt x="44030" y="425272"/>
                  </a:lnTo>
                  <a:lnTo>
                    <a:pt x="44754" y="425716"/>
                  </a:lnTo>
                  <a:lnTo>
                    <a:pt x="44881" y="425691"/>
                  </a:lnTo>
                  <a:lnTo>
                    <a:pt x="45275" y="424853"/>
                  </a:lnTo>
                  <a:lnTo>
                    <a:pt x="43408" y="419442"/>
                  </a:lnTo>
                  <a:lnTo>
                    <a:pt x="49110" y="419849"/>
                  </a:lnTo>
                  <a:lnTo>
                    <a:pt x="49250" y="419849"/>
                  </a:lnTo>
                  <a:lnTo>
                    <a:pt x="49809" y="419252"/>
                  </a:lnTo>
                  <a:close/>
                </a:path>
                <a:path w="153035" h="433069">
                  <a:moveTo>
                    <a:pt x="53200" y="407085"/>
                  </a:moveTo>
                  <a:lnTo>
                    <a:pt x="52895" y="406209"/>
                  </a:lnTo>
                  <a:lnTo>
                    <a:pt x="47739" y="403733"/>
                  </a:lnTo>
                  <a:lnTo>
                    <a:pt x="52082" y="399999"/>
                  </a:lnTo>
                  <a:lnTo>
                    <a:pt x="52133" y="399059"/>
                  </a:lnTo>
                  <a:lnTo>
                    <a:pt x="51231" y="398983"/>
                  </a:lnTo>
                  <a:lnTo>
                    <a:pt x="46634" y="402932"/>
                  </a:lnTo>
                  <a:lnTo>
                    <a:pt x="46558" y="403872"/>
                  </a:lnTo>
                  <a:lnTo>
                    <a:pt x="46901" y="404761"/>
                  </a:lnTo>
                  <a:lnTo>
                    <a:pt x="52324" y="407390"/>
                  </a:lnTo>
                  <a:lnTo>
                    <a:pt x="52692" y="407441"/>
                  </a:lnTo>
                  <a:lnTo>
                    <a:pt x="53200" y="407085"/>
                  </a:lnTo>
                  <a:close/>
                </a:path>
                <a:path w="153035" h="433069">
                  <a:moveTo>
                    <a:pt x="152946" y="23152"/>
                  </a:moveTo>
                  <a:lnTo>
                    <a:pt x="151472" y="22021"/>
                  </a:lnTo>
                  <a:lnTo>
                    <a:pt x="129286" y="24955"/>
                  </a:lnTo>
                  <a:lnTo>
                    <a:pt x="133146" y="19926"/>
                  </a:lnTo>
                  <a:lnTo>
                    <a:pt x="138226" y="18148"/>
                  </a:lnTo>
                  <a:lnTo>
                    <a:pt x="138658" y="17322"/>
                  </a:lnTo>
                  <a:lnTo>
                    <a:pt x="137795" y="16903"/>
                  </a:lnTo>
                  <a:lnTo>
                    <a:pt x="134594" y="18021"/>
                  </a:lnTo>
                  <a:lnTo>
                    <a:pt x="136677" y="15316"/>
                  </a:lnTo>
                  <a:lnTo>
                    <a:pt x="141795" y="13525"/>
                  </a:lnTo>
                  <a:lnTo>
                    <a:pt x="142189" y="12674"/>
                  </a:lnTo>
                  <a:lnTo>
                    <a:pt x="141363" y="12280"/>
                  </a:lnTo>
                  <a:lnTo>
                    <a:pt x="138125" y="13411"/>
                  </a:lnTo>
                  <a:lnTo>
                    <a:pt x="140004" y="10972"/>
                  </a:lnTo>
                  <a:lnTo>
                    <a:pt x="145122" y="9169"/>
                  </a:lnTo>
                  <a:lnTo>
                    <a:pt x="145554" y="8343"/>
                  </a:lnTo>
                  <a:lnTo>
                    <a:pt x="144691" y="7924"/>
                  </a:lnTo>
                  <a:lnTo>
                    <a:pt x="141478" y="9055"/>
                  </a:lnTo>
                  <a:lnTo>
                    <a:pt x="142760" y="7378"/>
                  </a:lnTo>
                  <a:lnTo>
                    <a:pt x="142532" y="5499"/>
                  </a:lnTo>
                  <a:lnTo>
                    <a:pt x="140690" y="5765"/>
                  </a:lnTo>
                  <a:lnTo>
                    <a:pt x="139484" y="7340"/>
                  </a:lnTo>
                  <a:lnTo>
                    <a:pt x="139712" y="4114"/>
                  </a:lnTo>
                  <a:lnTo>
                    <a:pt x="139128" y="3390"/>
                  </a:lnTo>
                  <a:lnTo>
                    <a:pt x="138404" y="4013"/>
                  </a:lnTo>
                  <a:lnTo>
                    <a:pt x="138036" y="9220"/>
                  </a:lnTo>
                  <a:lnTo>
                    <a:pt x="136131" y="11696"/>
                  </a:lnTo>
                  <a:lnTo>
                    <a:pt x="136385" y="8470"/>
                  </a:lnTo>
                  <a:lnTo>
                    <a:pt x="135763" y="7747"/>
                  </a:lnTo>
                  <a:lnTo>
                    <a:pt x="135064" y="8343"/>
                  </a:lnTo>
                  <a:lnTo>
                    <a:pt x="134670" y="13601"/>
                  </a:lnTo>
                  <a:lnTo>
                    <a:pt x="132575" y="16332"/>
                  </a:lnTo>
                  <a:lnTo>
                    <a:pt x="132816" y="13106"/>
                  </a:lnTo>
                  <a:lnTo>
                    <a:pt x="132219" y="12382"/>
                  </a:lnTo>
                  <a:lnTo>
                    <a:pt x="131495" y="13004"/>
                  </a:lnTo>
                  <a:lnTo>
                    <a:pt x="131127" y="18224"/>
                  </a:lnTo>
                  <a:lnTo>
                    <a:pt x="127114" y="23456"/>
                  </a:lnTo>
                  <a:lnTo>
                    <a:pt x="126276" y="17157"/>
                  </a:lnTo>
                  <a:lnTo>
                    <a:pt x="128714" y="12090"/>
                  </a:lnTo>
                  <a:lnTo>
                    <a:pt x="128422" y="11214"/>
                  </a:lnTo>
                  <a:lnTo>
                    <a:pt x="127546" y="11518"/>
                  </a:lnTo>
                  <a:lnTo>
                    <a:pt x="125971" y="14782"/>
                  </a:lnTo>
                  <a:lnTo>
                    <a:pt x="125526" y="11379"/>
                  </a:lnTo>
                  <a:lnTo>
                    <a:pt x="127977" y="6324"/>
                  </a:lnTo>
                  <a:lnTo>
                    <a:pt x="127673" y="5448"/>
                  </a:lnTo>
                  <a:lnTo>
                    <a:pt x="126758" y="5753"/>
                  </a:lnTo>
                  <a:lnTo>
                    <a:pt x="125209" y="8966"/>
                  </a:lnTo>
                  <a:lnTo>
                    <a:pt x="124815" y="5956"/>
                  </a:lnTo>
                  <a:lnTo>
                    <a:pt x="127254" y="876"/>
                  </a:lnTo>
                  <a:lnTo>
                    <a:pt x="126961" y="0"/>
                  </a:lnTo>
                  <a:lnTo>
                    <a:pt x="126085" y="304"/>
                  </a:lnTo>
                  <a:lnTo>
                    <a:pt x="124498" y="3543"/>
                  </a:lnTo>
                  <a:lnTo>
                    <a:pt x="124218" y="1308"/>
                  </a:lnTo>
                  <a:lnTo>
                    <a:pt x="122745" y="177"/>
                  </a:lnTo>
                  <a:lnTo>
                    <a:pt x="121602" y="1651"/>
                  </a:lnTo>
                  <a:lnTo>
                    <a:pt x="121831" y="3429"/>
                  </a:lnTo>
                  <a:lnTo>
                    <a:pt x="119849" y="1130"/>
                  </a:lnTo>
                  <a:lnTo>
                    <a:pt x="118922" y="1066"/>
                  </a:lnTo>
                  <a:lnTo>
                    <a:pt x="118846" y="1993"/>
                  </a:lnTo>
                  <a:lnTo>
                    <a:pt x="122135" y="5816"/>
                  </a:lnTo>
                  <a:lnTo>
                    <a:pt x="122529" y="8839"/>
                  </a:lnTo>
                  <a:lnTo>
                    <a:pt x="120573" y="6553"/>
                  </a:lnTo>
                  <a:lnTo>
                    <a:pt x="119646" y="6515"/>
                  </a:lnTo>
                  <a:lnTo>
                    <a:pt x="119570" y="7442"/>
                  </a:lnTo>
                  <a:lnTo>
                    <a:pt x="122847" y="11264"/>
                  </a:lnTo>
                  <a:lnTo>
                    <a:pt x="123291" y="14655"/>
                  </a:lnTo>
                  <a:lnTo>
                    <a:pt x="121310" y="12344"/>
                  </a:lnTo>
                  <a:lnTo>
                    <a:pt x="120383" y="12280"/>
                  </a:lnTo>
                  <a:lnTo>
                    <a:pt x="120307" y="13208"/>
                  </a:lnTo>
                  <a:lnTo>
                    <a:pt x="123609" y="17043"/>
                  </a:lnTo>
                  <a:lnTo>
                    <a:pt x="124498" y="23736"/>
                  </a:lnTo>
                  <a:lnTo>
                    <a:pt x="119646" y="20027"/>
                  </a:lnTo>
                  <a:lnTo>
                    <a:pt x="117729" y="14541"/>
                  </a:lnTo>
                  <a:lnTo>
                    <a:pt x="116890" y="14147"/>
                  </a:lnTo>
                  <a:lnTo>
                    <a:pt x="116471" y="14986"/>
                  </a:lnTo>
                  <a:lnTo>
                    <a:pt x="117716" y="18554"/>
                  </a:lnTo>
                  <a:lnTo>
                    <a:pt x="114973" y="16433"/>
                  </a:lnTo>
                  <a:lnTo>
                    <a:pt x="113106" y="10998"/>
                  </a:lnTo>
                  <a:lnTo>
                    <a:pt x="112280" y="10579"/>
                  </a:lnTo>
                  <a:lnTo>
                    <a:pt x="111848" y="11442"/>
                  </a:lnTo>
                  <a:lnTo>
                    <a:pt x="113080" y="14986"/>
                  </a:lnTo>
                  <a:lnTo>
                    <a:pt x="110655" y="13106"/>
                  </a:lnTo>
                  <a:lnTo>
                    <a:pt x="108750" y="7670"/>
                  </a:lnTo>
                  <a:lnTo>
                    <a:pt x="107924" y="7251"/>
                  </a:lnTo>
                  <a:lnTo>
                    <a:pt x="107492" y="8115"/>
                  </a:lnTo>
                  <a:lnTo>
                    <a:pt x="108712" y="11620"/>
                  </a:lnTo>
                  <a:lnTo>
                    <a:pt x="106819" y="10147"/>
                  </a:lnTo>
                  <a:lnTo>
                    <a:pt x="104952" y="10401"/>
                  </a:lnTo>
                  <a:lnTo>
                    <a:pt x="105206" y="12255"/>
                  </a:lnTo>
                  <a:lnTo>
                    <a:pt x="106527" y="13284"/>
                  </a:lnTo>
                  <a:lnTo>
                    <a:pt x="103682" y="13055"/>
                  </a:lnTo>
                  <a:lnTo>
                    <a:pt x="102971" y="13677"/>
                  </a:lnTo>
                  <a:lnTo>
                    <a:pt x="103593" y="14389"/>
                  </a:lnTo>
                  <a:lnTo>
                    <a:pt x="108432" y="14744"/>
                  </a:lnTo>
                  <a:lnTo>
                    <a:pt x="110858" y="16611"/>
                  </a:lnTo>
                  <a:lnTo>
                    <a:pt x="108038" y="16408"/>
                  </a:lnTo>
                  <a:lnTo>
                    <a:pt x="107327" y="17005"/>
                  </a:lnTo>
                  <a:lnTo>
                    <a:pt x="107950" y="17716"/>
                  </a:lnTo>
                  <a:lnTo>
                    <a:pt x="112750" y="18072"/>
                  </a:lnTo>
                  <a:lnTo>
                    <a:pt x="115481" y="20167"/>
                  </a:lnTo>
                  <a:lnTo>
                    <a:pt x="112674" y="19951"/>
                  </a:lnTo>
                  <a:lnTo>
                    <a:pt x="111963" y="20574"/>
                  </a:lnTo>
                  <a:lnTo>
                    <a:pt x="112585" y="21259"/>
                  </a:lnTo>
                  <a:lnTo>
                    <a:pt x="117386" y="21628"/>
                  </a:lnTo>
                  <a:lnTo>
                    <a:pt x="122847" y="25806"/>
                  </a:lnTo>
                  <a:lnTo>
                    <a:pt x="116916" y="26593"/>
                  </a:lnTo>
                  <a:lnTo>
                    <a:pt x="111671" y="24053"/>
                  </a:lnTo>
                  <a:lnTo>
                    <a:pt x="110820" y="24384"/>
                  </a:lnTo>
                  <a:lnTo>
                    <a:pt x="111125" y="25260"/>
                  </a:lnTo>
                  <a:lnTo>
                    <a:pt x="114528" y="26911"/>
                  </a:lnTo>
                  <a:lnTo>
                    <a:pt x="111150" y="27355"/>
                  </a:lnTo>
                  <a:lnTo>
                    <a:pt x="105905" y="24815"/>
                  </a:lnTo>
                  <a:lnTo>
                    <a:pt x="105029" y="25120"/>
                  </a:lnTo>
                  <a:lnTo>
                    <a:pt x="105333" y="25996"/>
                  </a:lnTo>
                  <a:lnTo>
                    <a:pt x="108762" y="27673"/>
                  </a:lnTo>
                  <a:lnTo>
                    <a:pt x="105689" y="28067"/>
                  </a:lnTo>
                  <a:lnTo>
                    <a:pt x="100457" y="25539"/>
                  </a:lnTo>
                  <a:lnTo>
                    <a:pt x="99580" y="25844"/>
                  </a:lnTo>
                  <a:lnTo>
                    <a:pt x="99885" y="26720"/>
                  </a:lnTo>
                  <a:lnTo>
                    <a:pt x="103301" y="28384"/>
                  </a:lnTo>
                  <a:lnTo>
                    <a:pt x="100749" y="28714"/>
                  </a:lnTo>
                  <a:lnTo>
                    <a:pt x="99618" y="30162"/>
                  </a:lnTo>
                  <a:lnTo>
                    <a:pt x="101092" y="31305"/>
                  </a:lnTo>
                  <a:lnTo>
                    <a:pt x="102844" y="31076"/>
                  </a:lnTo>
                  <a:lnTo>
                    <a:pt x="100698" y="32943"/>
                  </a:lnTo>
                  <a:lnTo>
                    <a:pt x="100634" y="33883"/>
                  </a:lnTo>
                  <a:lnTo>
                    <a:pt x="101219" y="34086"/>
                  </a:lnTo>
                  <a:lnTo>
                    <a:pt x="101561" y="33947"/>
                  </a:lnTo>
                  <a:lnTo>
                    <a:pt x="105244" y="30772"/>
                  </a:lnTo>
                  <a:lnTo>
                    <a:pt x="108292" y="30378"/>
                  </a:lnTo>
                  <a:lnTo>
                    <a:pt x="106146" y="32232"/>
                  </a:lnTo>
                  <a:lnTo>
                    <a:pt x="106083" y="33159"/>
                  </a:lnTo>
                  <a:lnTo>
                    <a:pt x="106667" y="33375"/>
                  </a:lnTo>
                  <a:lnTo>
                    <a:pt x="106984" y="33235"/>
                  </a:lnTo>
                  <a:lnTo>
                    <a:pt x="110680" y="30073"/>
                  </a:lnTo>
                  <a:lnTo>
                    <a:pt x="114046" y="29641"/>
                  </a:lnTo>
                  <a:lnTo>
                    <a:pt x="111912" y="31457"/>
                  </a:lnTo>
                  <a:lnTo>
                    <a:pt x="111874" y="32385"/>
                  </a:lnTo>
                  <a:lnTo>
                    <a:pt x="112433" y="32626"/>
                  </a:lnTo>
                  <a:lnTo>
                    <a:pt x="112776" y="32461"/>
                  </a:lnTo>
                  <a:lnTo>
                    <a:pt x="116420" y="29324"/>
                  </a:lnTo>
                  <a:lnTo>
                    <a:pt x="123304" y="28422"/>
                  </a:lnTo>
                  <a:lnTo>
                    <a:pt x="119697" y="33134"/>
                  </a:lnTo>
                  <a:lnTo>
                    <a:pt x="114147" y="35064"/>
                  </a:lnTo>
                  <a:lnTo>
                    <a:pt x="113728" y="35902"/>
                  </a:lnTo>
                  <a:lnTo>
                    <a:pt x="114452" y="36347"/>
                  </a:lnTo>
                  <a:lnTo>
                    <a:pt x="114579" y="36322"/>
                  </a:lnTo>
                  <a:lnTo>
                    <a:pt x="118224" y="35039"/>
                  </a:lnTo>
                  <a:lnTo>
                    <a:pt x="116154" y="37744"/>
                  </a:lnTo>
                  <a:lnTo>
                    <a:pt x="110578" y="39687"/>
                  </a:lnTo>
                  <a:lnTo>
                    <a:pt x="110185" y="40525"/>
                  </a:lnTo>
                  <a:lnTo>
                    <a:pt x="110883" y="40970"/>
                  </a:lnTo>
                  <a:lnTo>
                    <a:pt x="111010" y="40944"/>
                  </a:lnTo>
                  <a:lnTo>
                    <a:pt x="114681" y="39662"/>
                  </a:lnTo>
                  <a:lnTo>
                    <a:pt x="112788" y="42125"/>
                  </a:lnTo>
                  <a:lnTo>
                    <a:pt x="107251" y="44056"/>
                  </a:lnTo>
                  <a:lnTo>
                    <a:pt x="106832" y="44894"/>
                  </a:lnTo>
                  <a:lnTo>
                    <a:pt x="107556" y="45339"/>
                  </a:lnTo>
                  <a:lnTo>
                    <a:pt x="111328" y="44030"/>
                  </a:lnTo>
                  <a:lnTo>
                    <a:pt x="109537" y="46367"/>
                  </a:lnTo>
                  <a:lnTo>
                    <a:pt x="109766" y="48196"/>
                  </a:lnTo>
                  <a:lnTo>
                    <a:pt x="110756" y="48463"/>
                  </a:lnTo>
                  <a:lnTo>
                    <a:pt x="111633" y="47980"/>
                  </a:lnTo>
                  <a:lnTo>
                    <a:pt x="112826" y="46418"/>
                  </a:lnTo>
                  <a:lnTo>
                    <a:pt x="112636" y="49110"/>
                  </a:lnTo>
                  <a:lnTo>
                    <a:pt x="113309" y="49822"/>
                  </a:lnTo>
                  <a:lnTo>
                    <a:pt x="113969" y="49199"/>
                  </a:lnTo>
                  <a:lnTo>
                    <a:pt x="114300" y="44500"/>
                  </a:lnTo>
                  <a:lnTo>
                    <a:pt x="116166" y="42062"/>
                  </a:lnTo>
                  <a:lnTo>
                    <a:pt x="115989" y="44754"/>
                  </a:lnTo>
                  <a:lnTo>
                    <a:pt x="116598" y="45466"/>
                  </a:lnTo>
                  <a:lnTo>
                    <a:pt x="116738" y="45440"/>
                  </a:lnTo>
                  <a:lnTo>
                    <a:pt x="117297" y="44843"/>
                  </a:lnTo>
                  <a:lnTo>
                    <a:pt x="117652" y="40132"/>
                  </a:lnTo>
                  <a:lnTo>
                    <a:pt x="119722" y="37426"/>
                  </a:lnTo>
                  <a:lnTo>
                    <a:pt x="119532" y="40132"/>
                  </a:lnTo>
                  <a:lnTo>
                    <a:pt x="120154" y="40843"/>
                  </a:lnTo>
                  <a:lnTo>
                    <a:pt x="120281" y="40817"/>
                  </a:lnTo>
                  <a:lnTo>
                    <a:pt x="120865" y="40233"/>
                  </a:lnTo>
                  <a:lnTo>
                    <a:pt x="121196" y="35496"/>
                  </a:lnTo>
                  <a:lnTo>
                    <a:pt x="125323" y="30111"/>
                  </a:lnTo>
                  <a:lnTo>
                    <a:pt x="126098" y="36055"/>
                  </a:lnTo>
                  <a:lnTo>
                    <a:pt x="123634" y="41109"/>
                  </a:lnTo>
                  <a:lnTo>
                    <a:pt x="123964" y="41986"/>
                  </a:lnTo>
                  <a:lnTo>
                    <a:pt x="124333" y="42062"/>
                  </a:lnTo>
                  <a:lnTo>
                    <a:pt x="124841" y="41681"/>
                  </a:lnTo>
                  <a:lnTo>
                    <a:pt x="126403" y="38417"/>
                  </a:lnTo>
                  <a:lnTo>
                    <a:pt x="126860" y="41808"/>
                  </a:lnTo>
                  <a:lnTo>
                    <a:pt x="124409" y="46901"/>
                  </a:lnTo>
                  <a:lnTo>
                    <a:pt x="124701" y="47777"/>
                  </a:lnTo>
                  <a:lnTo>
                    <a:pt x="125082" y="47828"/>
                  </a:lnTo>
                  <a:lnTo>
                    <a:pt x="125590" y="47472"/>
                  </a:lnTo>
                  <a:lnTo>
                    <a:pt x="127177" y="44208"/>
                  </a:lnTo>
                  <a:lnTo>
                    <a:pt x="127584" y="47244"/>
                  </a:lnTo>
                  <a:lnTo>
                    <a:pt x="125120" y="52324"/>
                  </a:lnTo>
                  <a:lnTo>
                    <a:pt x="125425" y="53225"/>
                  </a:lnTo>
                  <a:lnTo>
                    <a:pt x="125793" y="53276"/>
                  </a:lnTo>
                  <a:lnTo>
                    <a:pt x="126301" y="52920"/>
                  </a:lnTo>
                  <a:lnTo>
                    <a:pt x="127889" y="49606"/>
                  </a:lnTo>
                  <a:lnTo>
                    <a:pt x="128270" y="52400"/>
                  </a:lnTo>
                  <a:lnTo>
                    <a:pt x="129755" y="53530"/>
                  </a:lnTo>
                  <a:lnTo>
                    <a:pt x="130886" y="52044"/>
                  </a:lnTo>
                  <a:lnTo>
                    <a:pt x="130594" y="49860"/>
                  </a:lnTo>
                  <a:lnTo>
                    <a:pt x="132511" y="52082"/>
                  </a:lnTo>
                  <a:lnTo>
                    <a:pt x="133108" y="52298"/>
                  </a:lnTo>
                  <a:lnTo>
                    <a:pt x="133451" y="52158"/>
                  </a:lnTo>
                  <a:lnTo>
                    <a:pt x="133527" y="51219"/>
                  </a:lnTo>
                  <a:lnTo>
                    <a:pt x="130276" y="47447"/>
                  </a:lnTo>
                  <a:lnTo>
                    <a:pt x="129870" y="44424"/>
                  </a:lnTo>
                  <a:lnTo>
                    <a:pt x="131800" y="46647"/>
                  </a:lnTo>
                  <a:lnTo>
                    <a:pt x="132397" y="46875"/>
                  </a:lnTo>
                  <a:lnTo>
                    <a:pt x="132740" y="46710"/>
                  </a:lnTo>
                  <a:lnTo>
                    <a:pt x="132816" y="45783"/>
                  </a:lnTo>
                  <a:lnTo>
                    <a:pt x="129552" y="42024"/>
                  </a:lnTo>
                  <a:lnTo>
                    <a:pt x="127952" y="29730"/>
                  </a:lnTo>
                  <a:lnTo>
                    <a:pt x="145808" y="43408"/>
                  </a:lnTo>
                  <a:lnTo>
                    <a:pt x="146773" y="43662"/>
                  </a:lnTo>
                  <a:lnTo>
                    <a:pt x="147650" y="43141"/>
                  </a:lnTo>
                  <a:lnTo>
                    <a:pt x="147396" y="41300"/>
                  </a:lnTo>
                  <a:lnTo>
                    <a:pt x="129527" y="27584"/>
                  </a:lnTo>
                  <a:lnTo>
                    <a:pt x="151815" y="24663"/>
                  </a:lnTo>
                  <a:lnTo>
                    <a:pt x="152946" y="23152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411514" y="1388300"/>
              <a:ext cx="2571115" cy="440690"/>
            </a:xfrm>
            <a:custGeom>
              <a:avLst/>
              <a:gdLst/>
              <a:ahLst/>
              <a:cxnLst/>
              <a:rect l="l" t="t" r="r" b="b"/>
              <a:pathLst>
                <a:path w="2571115" h="440689">
                  <a:moveTo>
                    <a:pt x="53365" y="409765"/>
                  </a:moveTo>
                  <a:lnTo>
                    <a:pt x="51892" y="408635"/>
                  </a:lnTo>
                  <a:lnTo>
                    <a:pt x="49695" y="408927"/>
                  </a:lnTo>
                  <a:lnTo>
                    <a:pt x="52082" y="406869"/>
                  </a:lnTo>
                  <a:lnTo>
                    <a:pt x="52158" y="405955"/>
                  </a:lnTo>
                  <a:lnTo>
                    <a:pt x="51219" y="405892"/>
                  </a:lnTo>
                  <a:lnTo>
                    <a:pt x="47345" y="409244"/>
                  </a:lnTo>
                  <a:lnTo>
                    <a:pt x="44246" y="409651"/>
                  </a:lnTo>
                  <a:lnTo>
                    <a:pt x="46647" y="407593"/>
                  </a:lnTo>
                  <a:lnTo>
                    <a:pt x="46710" y="406654"/>
                  </a:lnTo>
                  <a:lnTo>
                    <a:pt x="45808" y="406615"/>
                  </a:lnTo>
                  <a:lnTo>
                    <a:pt x="41897" y="409968"/>
                  </a:lnTo>
                  <a:lnTo>
                    <a:pt x="38481" y="410425"/>
                  </a:lnTo>
                  <a:lnTo>
                    <a:pt x="40894" y="408355"/>
                  </a:lnTo>
                  <a:lnTo>
                    <a:pt x="40957" y="407416"/>
                  </a:lnTo>
                  <a:lnTo>
                    <a:pt x="40017" y="407339"/>
                  </a:lnTo>
                  <a:lnTo>
                    <a:pt x="36080" y="410730"/>
                  </a:lnTo>
                  <a:lnTo>
                    <a:pt x="29743" y="411556"/>
                  </a:lnTo>
                  <a:lnTo>
                    <a:pt x="33604" y="406527"/>
                  </a:lnTo>
                  <a:lnTo>
                    <a:pt x="38684" y="404761"/>
                  </a:lnTo>
                  <a:lnTo>
                    <a:pt x="39077" y="403910"/>
                  </a:lnTo>
                  <a:lnTo>
                    <a:pt x="38214" y="403517"/>
                  </a:lnTo>
                  <a:lnTo>
                    <a:pt x="35052" y="404634"/>
                  </a:lnTo>
                  <a:lnTo>
                    <a:pt x="37134" y="401916"/>
                  </a:lnTo>
                  <a:lnTo>
                    <a:pt x="42227" y="400138"/>
                  </a:lnTo>
                  <a:lnTo>
                    <a:pt x="42608" y="399288"/>
                  </a:lnTo>
                  <a:lnTo>
                    <a:pt x="41783" y="398894"/>
                  </a:lnTo>
                  <a:lnTo>
                    <a:pt x="38608" y="399999"/>
                  </a:lnTo>
                  <a:lnTo>
                    <a:pt x="40462" y="397573"/>
                  </a:lnTo>
                  <a:lnTo>
                    <a:pt x="45567" y="395782"/>
                  </a:lnTo>
                  <a:lnTo>
                    <a:pt x="45974" y="394919"/>
                  </a:lnTo>
                  <a:lnTo>
                    <a:pt x="45123" y="394538"/>
                  </a:lnTo>
                  <a:lnTo>
                    <a:pt x="41935" y="395655"/>
                  </a:lnTo>
                  <a:lnTo>
                    <a:pt x="43218" y="393992"/>
                  </a:lnTo>
                  <a:lnTo>
                    <a:pt x="42964" y="392150"/>
                  </a:lnTo>
                  <a:lnTo>
                    <a:pt x="41122" y="392379"/>
                  </a:lnTo>
                  <a:lnTo>
                    <a:pt x="39916" y="393941"/>
                  </a:lnTo>
                  <a:lnTo>
                    <a:pt x="40170" y="390715"/>
                  </a:lnTo>
                  <a:lnTo>
                    <a:pt x="39547" y="390004"/>
                  </a:lnTo>
                  <a:lnTo>
                    <a:pt x="38823" y="390626"/>
                  </a:lnTo>
                  <a:lnTo>
                    <a:pt x="38455" y="395859"/>
                  </a:lnTo>
                  <a:lnTo>
                    <a:pt x="36563" y="398322"/>
                  </a:lnTo>
                  <a:lnTo>
                    <a:pt x="36817" y="395058"/>
                  </a:lnTo>
                  <a:lnTo>
                    <a:pt x="36220" y="394347"/>
                  </a:lnTo>
                  <a:lnTo>
                    <a:pt x="35496" y="394970"/>
                  </a:lnTo>
                  <a:lnTo>
                    <a:pt x="35102" y="400227"/>
                  </a:lnTo>
                  <a:lnTo>
                    <a:pt x="33020" y="402945"/>
                  </a:lnTo>
                  <a:lnTo>
                    <a:pt x="33274" y="399681"/>
                  </a:lnTo>
                  <a:lnTo>
                    <a:pt x="32651" y="398995"/>
                  </a:lnTo>
                  <a:lnTo>
                    <a:pt x="31927" y="399592"/>
                  </a:lnTo>
                  <a:lnTo>
                    <a:pt x="31559" y="404850"/>
                  </a:lnTo>
                  <a:lnTo>
                    <a:pt x="27546" y="410083"/>
                  </a:lnTo>
                  <a:lnTo>
                    <a:pt x="26708" y="403771"/>
                  </a:lnTo>
                  <a:lnTo>
                    <a:pt x="29184" y="398716"/>
                  </a:lnTo>
                  <a:lnTo>
                    <a:pt x="28854" y="397827"/>
                  </a:lnTo>
                  <a:lnTo>
                    <a:pt x="27965" y="398132"/>
                  </a:lnTo>
                  <a:lnTo>
                    <a:pt x="26390" y="401396"/>
                  </a:lnTo>
                  <a:lnTo>
                    <a:pt x="25958" y="398005"/>
                  </a:lnTo>
                  <a:lnTo>
                    <a:pt x="28409" y="392938"/>
                  </a:lnTo>
                  <a:lnTo>
                    <a:pt x="28079" y="392036"/>
                  </a:lnTo>
                  <a:lnTo>
                    <a:pt x="27216" y="392353"/>
                  </a:lnTo>
                  <a:lnTo>
                    <a:pt x="25641" y="395617"/>
                  </a:lnTo>
                  <a:lnTo>
                    <a:pt x="25247" y="392569"/>
                  </a:lnTo>
                  <a:lnTo>
                    <a:pt x="27686" y="387489"/>
                  </a:lnTo>
                  <a:lnTo>
                    <a:pt x="27368" y="386613"/>
                  </a:lnTo>
                  <a:lnTo>
                    <a:pt x="26517" y="386918"/>
                  </a:lnTo>
                  <a:lnTo>
                    <a:pt x="24930" y="390182"/>
                  </a:lnTo>
                  <a:lnTo>
                    <a:pt x="24638" y="387921"/>
                  </a:lnTo>
                  <a:lnTo>
                    <a:pt x="23164" y="386778"/>
                  </a:lnTo>
                  <a:lnTo>
                    <a:pt x="22021" y="388264"/>
                  </a:lnTo>
                  <a:lnTo>
                    <a:pt x="22250" y="390029"/>
                  </a:lnTo>
                  <a:lnTo>
                    <a:pt x="20281" y="387743"/>
                  </a:lnTo>
                  <a:lnTo>
                    <a:pt x="19354" y="387680"/>
                  </a:lnTo>
                  <a:lnTo>
                    <a:pt x="19278" y="388581"/>
                  </a:lnTo>
                  <a:lnTo>
                    <a:pt x="22555" y="392417"/>
                  </a:lnTo>
                  <a:lnTo>
                    <a:pt x="22948" y="395452"/>
                  </a:lnTo>
                  <a:lnTo>
                    <a:pt x="21005" y="393166"/>
                  </a:lnTo>
                  <a:lnTo>
                    <a:pt x="20066" y="393090"/>
                  </a:lnTo>
                  <a:lnTo>
                    <a:pt x="19989" y="394030"/>
                  </a:lnTo>
                  <a:lnTo>
                    <a:pt x="23266" y="397827"/>
                  </a:lnTo>
                  <a:lnTo>
                    <a:pt x="23710" y="401243"/>
                  </a:lnTo>
                  <a:lnTo>
                    <a:pt x="21742" y="398957"/>
                  </a:lnTo>
                  <a:lnTo>
                    <a:pt x="20840" y="398894"/>
                  </a:lnTo>
                  <a:lnTo>
                    <a:pt x="20764" y="399821"/>
                  </a:lnTo>
                  <a:lnTo>
                    <a:pt x="24028" y="403618"/>
                  </a:lnTo>
                  <a:lnTo>
                    <a:pt x="24930" y="410362"/>
                  </a:lnTo>
                  <a:lnTo>
                    <a:pt x="20078" y="406654"/>
                  </a:lnTo>
                  <a:lnTo>
                    <a:pt x="18161" y="401154"/>
                  </a:lnTo>
                  <a:lnTo>
                    <a:pt x="17335" y="400761"/>
                  </a:lnTo>
                  <a:lnTo>
                    <a:pt x="16916" y="401599"/>
                  </a:lnTo>
                  <a:lnTo>
                    <a:pt x="18161" y="405180"/>
                  </a:lnTo>
                  <a:lnTo>
                    <a:pt x="15443" y="403085"/>
                  </a:lnTo>
                  <a:lnTo>
                    <a:pt x="13525" y="397611"/>
                  </a:lnTo>
                  <a:lnTo>
                    <a:pt x="12687" y="397192"/>
                  </a:lnTo>
                  <a:lnTo>
                    <a:pt x="12268" y="398056"/>
                  </a:lnTo>
                  <a:lnTo>
                    <a:pt x="13500" y="401599"/>
                  </a:lnTo>
                  <a:lnTo>
                    <a:pt x="11074" y="399719"/>
                  </a:lnTo>
                  <a:lnTo>
                    <a:pt x="9169" y="394258"/>
                  </a:lnTo>
                  <a:lnTo>
                    <a:pt x="8331" y="393865"/>
                  </a:lnTo>
                  <a:lnTo>
                    <a:pt x="7912" y="394703"/>
                  </a:lnTo>
                  <a:lnTo>
                    <a:pt x="9144" y="398233"/>
                  </a:lnTo>
                  <a:lnTo>
                    <a:pt x="7239" y="396760"/>
                  </a:lnTo>
                  <a:lnTo>
                    <a:pt x="5372" y="397002"/>
                  </a:lnTo>
                  <a:lnTo>
                    <a:pt x="5638" y="398843"/>
                  </a:lnTo>
                  <a:lnTo>
                    <a:pt x="6985" y="399897"/>
                  </a:lnTo>
                  <a:lnTo>
                    <a:pt x="4114" y="399669"/>
                  </a:lnTo>
                  <a:lnTo>
                    <a:pt x="3403" y="400291"/>
                  </a:lnTo>
                  <a:lnTo>
                    <a:pt x="4025" y="400977"/>
                  </a:lnTo>
                  <a:lnTo>
                    <a:pt x="8890" y="401358"/>
                  </a:lnTo>
                  <a:lnTo>
                    <a:pt x="11315" y="403237"/>
                  </a:lnTo>
                  <a:lnTo>
                    <a:pt x="8470" y="403021"/>
                  </a:lnTo>
                  <a:lnTo>
                    <a:pt x="7759" y="403618"/>
                  </a:lnTo>
                  <a:lnTo>
                    <a:pt x="8382" y="404329"/>
                  </a:lnTo>
                  <a:lnTo>
                    <a:pt x="13208" y="404685"/>
                  </a:lnTo>
                  <a:lnTo>
                    <a:pt x="15938" y="406793"/>
                  </a:lnTo>
                  <a:lnTo>
                    <a:pt x="13093" y="406565"/>
                  </a:lnTo>
                  <a:lnTo>
                    <a:pt x="12382" y="407187"/>
                  </a:lnTo>
                  <a:lnTo>
                    <a:pt x="13004" y="407873"/>
                  </a:lnTo>
                  <a:lnTo>
                    <a:pt x="17843" y="408254"/>
                  </a:lnTo>
                  <a:lnTo>
                    <a:pt x="23279" y="412407"/>
                  </a:lnTo>
                  <a:lnTo>
                    <a:pt x="17322" y="413194"/>
                  </a:lnTo>
                  <a:lnTo>
                    <a:pt x="12115" y="410667"/>
                  </a:lnTo>
                  <a:lnTo>
                    <a:pt x="11239" y="410972"/>
                  </a:lnTo>
                  <a:lnTo>
                    <a:pt x="11531" y="411848"/>
                  </a:lnTo>
                  <a:lnTo>
                    <a:pt x="14922" y="413512"/>
                  </a:lnTo>
                  <a:lnTo>
                    <a:pt x="11544" y="413956"/>
                  </a:lnTo>
                  <a:lnTo>
                    <a:pt x="6324" y="411429"/>
                  </a:lnTo>
                  <a:lnTo>
                    <a:pt x="5448" y="411734"/>
                  </a:lnTo>
                  <a:lnTo>
                    <a:pt x="5753" y="412623"/>
                  </a:lnTo>
                  <a:lnTo>
                    <a:pt x="9156" y="414261"/>
                  </a:lnTo>
                  <a:lnTo>
                    <a:pt x="6070" y="414667"/>
                  </a:lnTo>
                  <a:lnTo>
                    <a:pt x="876" y="412153"/>
                  </a:lnTo>
                  <a:lnTo>
                    <a:pt x="0" y="412457"/>
                  </a:lnTo>
                  <a:lnTo>
                    <a:pt x="330" y="413334"/>
                  </a:lnTo>
                  <a:lnTo>
                    <a:pt x="3695" y="414972"/>
                  </a:lnTo>
                  <a:lnTo>
                    <a:pt x="1168" y="415302"/>
                  </a:lnTo>
                  <a:lnTo>
                    <a:pt x="38" y="416775"/>
                  </a:lnTo>
                  <a:lnTo>
                    <a:pt x="1511" y="417918"/>
                  </a:lnTo>
                  <a:lnTo>
                    <a:pt x="3289" y="417690"/>
                  </a:lnTo>
                  <a:lnTo>
                    <a:pt x="1130" y="419557"/>
                  </a:lnTo>
                  <a:lnTo>
                    <a:pt x="1066" y="420484"/>
                  </a:lnTo>
                  <a:lnTo>
                    <a:pt x="1651" y="420700"/>
                  </a:lnTo>
                  <a:lnTo>
                    <a:pt x="1993" y="420560"/>
                  </a:lnTo>
                  <a:lnTo>
                    <a:pt x="5651" y="417385"/>
                  </a:lnTo>
                  <a:lnTo>
                    <a:pt x="8737" y="416991"/>
                  </a:lnTo>
                  <a:lnTo>
                    <a:pt x="6578" y="418846"/>
                  </a:lnTo>
                  <a:lnTo>
                    <a:pt x="6515" y="419785"/>
                  </a:lnTo>
                  <a:lnTo>
                    <a:pt x="7099" y="419989"/>
                  </a:lnTo>
                  <a:lnTo>
                    <a:pt x="7442" y="419849"/>
                  </a:lnTo>
                  <a:lnTo>
                    <a:pt x="11099" y="416674"/>
                  </a:lnTo>
                  <a:lnTo>
                    <a:pt x="14490" y="416229"/>
                  </a:lnTo>
                  <a:lnTo>
                    <a:pt x="12344" y="418096"/>
                  </a:lnTo>
                  <a:lnTo>
                    <a:pt x="12280" y="419011"/>
                  </a:lnTo>
                  <a:lnTo>
                    <a:pt x="12865" y="419239"/>
                  </a:lnTo>
                  <a:lnTo>
                    <a:pt x="13208" y="419074"/>
                  </a:lnTo>
                  <a:lnTo>
                    <a:pt x="16878" y="415925"/>
                  </a:lnTo>
                  <a:lnTo>
                    <a:pt x="23749" y="415010"/>
                  </a:lnTo>
                  <a:lnTo>
                    <a:pt x="20116" y="419735"/>
                  </a:lnTo>
                  <a:lnTo>
                    <a:pt x="14566" y="421678"/>
                  </a:lnTo>
                  <a:lnTo>
                    <a:pt x="14147" y="422516"/>
                  </a:lnTo>
                  <a:lnTo>
                    <a:pt x="14871" y="422935"/>
                  </a:lnTo>
                  <a:lnTo>
                    <a:pt x="14998" y="422910"/>
                  </a:lnTo>
                  <a:lnTo>
                    <a:pt x="18656" y="421652"/>
                  </a:lnTo>
                  <a:lnTo>
                    <a:pt x="16560" y="424383"/>
                  </a:lnTo>
                  <a:lnTo>
                    <a:pt x="10998" y="426313"/>
                  </a:lnTo>
                  <a:lnTo>
                    <a:pt x="10604" y="427151"/>
                  </a:lnTo>
                  <a:lnTo>
                    <a:pt x="11303" y="427596"/>
                  </a:lnTo>
                  <a:lnTo>
                    <a:pt x="11442" y="427570"/>
                  </a:lnTo>
                  <a:lnTo>
                    <a:pt x="15100" y="426288"/>
                  </a:lnTo>
                  <a:lnTo>
                    <a:pt x="13233" y="428726"/>
                  </a:lnTo>
                  <a:lnTo>
                    <a:pt x="7670" y="430644"/>
                  </a:lnTo>
                  <a:lnTo>
                    <a:pt x="7277" y="431507"/>
                  </a:lnTo>
                  <a:lnTo>
                    <a:pt x="7975" y="431927"/>
                  </a:lnTo>
                  <a:lnTo>
                    <a:pt x="8102" y="431901"/>
                  </a:lnTo>
                  <a:lnTo>
                    <a:pt x="11772" y="430631"/>
                  </a:lnTo>
                  <a:lnTo>
                    <a:pt x="9969" y="432981"/>
                  </a:lnTo>
                  <a:lnTo>
                    <a:pt x="10198" y="434822"/>
                  </a:lnTo>
                  <a:lnTo>
                    <a:pt x="11188" y="435076"/>
                  </a:lnTo>
                  <a:lnTo>
                    <a:pt x="12065" y="434594"/>
                  </a:lnTo>
                  <a:lnTo>
                    <a:pt x="13284" y="433006"/>
                  </a:lnTo>
                  <a:lnTo>
                    <a:pt x="13093" y="435724"/>
                  </a:lnTo>
                  <a:lnTo>
                    <a:pt x="13690" y="436410"/>
                  </a:lnTo>
                  <a:lnTo>
                    <a:pt x="13817" y="436410"/>
                  </a:lnTo>
                  <a:lnTo>
                    <a:pt x="14401" y="435813"/>
                  </a:lnTo>
                  <a:lnTo>
                    <a:pt x="14732" y="431114"/>
                  </a:lnTo>
                  <a:lnTo>
                    <a:pt x="16611" y="428663"/>
                  </a:lnTo>
                  <a:lnTo>
                    <a:pt x="16421" y="431368"/>
                  </a:lnTo>
                  <a:lnTo>
                    <a:pt x="17030" y="432054"/>
                  </a:lnTo>
                  <a:lnTo>
                    <a:pt x="17170" y="432054"/>
                  </a:lnTo>
                  <a:lnTo>
                    <a:pt x="17729" y="431457"/>
                  </a:lnTo>
                  <a:lnTo>
                    <a:pt x="18084" y="426745"/>
                  </a:lnTo>
                  <a:lnTo>
                    <a:pt x="20167" y="424027"/>
                  </a:lnTo>
                  <a:lnTo>
                    <a:pt x="19989" y="426745"/>
                  </a:lnTo>
                  <a:lnTo>
                    <a:pt x="20586" y="427456"/>
                  </a:lnTo>
                  <a:lnTo>
                    <a:pt x="20713" y="427456"/>
                  </a:lnTo>
                  <a:lnTo>
                    <a:pt x="21297" y="426834"/>
                  </a:lnTo>
                  <a:lnTo>
                    <a:pt x="21628" y="422122"/>
                  </a:lnTo>
                  <a:lnTo>
                    <a:pt x="25755" y="416750"/>
                  </a:lnTo>
                  <a:lnTo>
                    <a:pt x="26530" y="422630"/>
                  </a:lnTo>
                  <a:lnTo>
                    <a:pt x="24079" y="427723"/>
                  </a:lnTo>
                  <a:lnTo>
                    <a:pt x="24371" y="428599"/>
                  </a:lnTo>
                  <a:lnTo>
                    <a:pt x="24752" y="428650"/>
                  </a:lnTo>
                  <a:lnTo>
                    <a:pt x="25260" y="428294"/>
                  </a:lnTo>
                  <a:lnTo>
                    <a:pt x="26835" y="425018"/>
                  </a:lnTo>
                  <a:lnTo>
                    <a:pt x="27292" y="428383"/>
                  </a:lnTo>
                  <a:lnTo>
                    <a:pt x="24828" y="433489"/>
                  </a:lnTo>
                  <a:lnTo>
                    <a:pt x="25120" y="434390"/>
                  </a:lnTo>
                  <a:lnTo>
                    <a:pt x="25501" y="434441"/>
                  </a:lnTo>
                  <a:lnTo>
                    <a:pt x="26035" y="434060"/>
                  </a:lnTo>
                  <a:lnTo>
                    <a:pt x="27609" y="430796"/>
                  </a:lnTo>
                  <a:lnTo>
                    <a:pt x="28016" y="433832"/>
                  </a:lnTo>
                  <a:lnTo>
                    <a:pt x="25539" y="438924"/>
                  </a:lnTo>
                  <a:lnTo>
                    <a:pt x="25869" y="439839"/>
                  </a:lnTo>
                  <a:lnTo>
                    <a:pt x="26212" y="439889"/>
                  </a:lnTo>
                  <a:lnTo>
                    <a:pt x="26746" y="439508"/>
                  </a:lnTo>
                  <a:lnTo>
                    <a:pt x="28333" y="436232"/>
                  </a:lnTo>
                  <a:lnTo>
                    <a:pt x="28702" y="438975"/>
                  </a:lnTo>
                  <a:lnTo>
                    <a:pt x="30175" y="440118"/>
                  </a:lnTo>
                  <a:lnTo>
                    <a:pt x="31318" y="438670"/>
                  </a:lnTo>
                  <a:lnTo>
                    <a:pt x="31026" y="436473"/>
                  </a:lnTo>
                  <a:lnTo>
                    <a:pt x="32969" y="438708"/>
                  </a:lnTo>
                  <a:lnTo>
                    <a:pt x="33528" y="438912"/>
                  </a:lnTo>
                  <a:lnTo>
                    <a:pt x="33870" y="438746"/>
                  </a:lnTo>
                  <a:lnTo>
                    <a:pt x="33947" y="437832"/>
                  </a:lnTo>
                  <a:lnTo>
                    <a:pt x="30708" y="434073"/>
                  </a:lnTo>
                  <a:lnTo>
                    <a:pt x="30302" y="430999"/>
                  </a:lnTo>
                  <a:lnTo>
                    <a:pt x="32258" y="433247"/>
                  </a:lnTo>
                  <a:lnTo>
                    <a:pt x="32816" y="433463"/>
                  </a:lnTo>
                  <a:lnTo>
                    <a:pt x="33159" y="433324"/>
                  </a:lnTo>
                  <a:lnTo>
                    <a:pt x="33235" y="432396"/>
                  </a:lnTo>
                  <a:lnTo>
                    <a:pt x="29984" y="428625"/>
                  </a:lnTo>
                  <a:lnTo>
                    <a:pt x="29527" y="425221"/>
                  </a:lnTo>
                  <a:lnTo>
                    <a:pt x="31470" y="427456"/>
                  </a:lnTo>
                  <a:lnTo>
                    <a:pt x="32067" y="427697"/>
                  </a:lnTo>
                  <a:lnTo>
                    <a:pt x="32410" y="427532"/>
                  </a:lnTo>
                  <a:lnTo>
                    <a:pt x="32486" y="426605"/>
                  </a:lnTo>
                  <a:lnTo>
                    <a:pt x="29222" y="422859"/>
                  </a:lnTo>
                  <a:lnTo>
                    <a:pt x="28371" y="416331"/>
                  </a:lnTo>
                  <a:lnTo>
                    <a:pt x="33223" y="420065"/>
                  </a:lnTo>
                  <a:lnTo>
                    <a:pt x="35064" y="425272"/>
                  </a:lnTo>
                  <a:lnTo>
                    <a:pt x="35763" y="425691"/>
                  </a:lnTo>
                  <a:lnTo>
                    <a:pt x="35928" y="425665"/>
                  </a:lnTo>
                  <a:lnTo>
                    <a:pt x="36322" y="424827"/>
                  </a:lnTo>
                  <a:lnTo>
                    <a:pt x="35153" y="421551"/>
                  </a:lnTo>
                  <a:lnTo>
                    <a:pt x="37871" y="423621"/>
                  </a:lnTo>
                  <a:lnTo>
                    <a:pt x="39700" y="428802"/>
                  </a:lnTo>
                  <a:lnTo>
                    <a:pt x="40424" y="429260"/>
                  </a:lnTo>
                  <a:lnTo>
                    <a:pt x="40957" y="428396"/>
                  </a:lnTo>
                  <a:lnTo>
                    <a:pt x="39789" y="425094"/>
                  </a:lnTo>
                  <a:lnTo>
                    <a:pt x="42214" y="426935"/>
                  </a:lnTo>
                  <a:lnTo>
                    <a:pt x="44056" y="432168"/>
                  </a:lnTo>
                  <a:lnTo>
                    <a:pt x="44754" y="432612"/>
                  </a:lnTo>
                  <a:lnTo>
                    <a:pt x="44894" y="432562"/>
                  </a:lnTo>
                  <a:lnTo>
                    <a:pt x="45313" y="431723"/>
                  </a:lnTo>
                  <a:lnTo>
                    <a:pt x="44145" y="428421"/>
                  </a:lnTo>
                  <a:lnTo>
                    <a:pt x="46228" y="430009"/>
                  </a:lnTo>
                  <a:lnTo>
                    <a:pt x="47193" y="430276"/>
                  </a:lnTo>
                  <a:lnTo>
                    <a:pt x="48069" y="429755"/>
                  </a:lnTo>
                  <a:lnTo>
                    <a:pt x="47815" y="427913"/>
                  </a:lnTo>
                  <a:lnTo>
                    <a:pt x="45999" y="426529"/>
                  </a:lnTo>
                  <a:lnTo>
                    <a:pt x="49110" y="426758"/>
                  </a:lnTo>
                  <a:lnTo>
                    <a:pt x="49250" y="426758"/>
                  </a:lnTo>
                  <a:lnTo>
                    <a:pt x="49834" y="426135"/>
                  </a:lnTo>
                  <a:lnTo>
                    <a:pt x="49212" y="425450"/>
                  </a:lnTo>
                  <a:lnTo>
                    <a:pt x="44094" y="425069"/>
                  </a:lnTo>
                  <a:lnTo>
                    <a:pt x="41643" y="423189"/>
                  </a:lnTo>
                  <a:lnTo>
                    <a:pt x="44780" y="423418"/>
                  </a:lnTo>
                  <a:lnTo>
                    <a:pt x="45478" y="422795"/>
                  </a:lnTo>
                  <a:lnTo>
                    <a:pt x="44856" y="422084"/>
                  </a:lnTo>
                  <a:lnTo>
                    <a:pt x="39725" y="421728"/>
                  </a:lnTo>
                  <a:lnTo>
                    <a:pt x="37007" y="419646"/>
                  </a:lnTo>
                  <a:lnTo>
                    <a:pt x="40119" y="419862"/>
                  </a:lnTo>
                  <a:lnTo>
                    <a:pt x="40259" y="419862"/>
                  </a:lnTo>
                  <a:lnTo>
                    <a:pt x="40843" y="419239"/>
                  </a:lnTo>
                  <a:lnTo>
                    <a:pt x="40220" y="418553"/>
                  </a:lnTo>
                  <a:lnTo>
                    <a:pt x="35090" y="418172"/>
                  </a:lnTo>
                  <a:lnTo>
                    <a:pt x="29921" y="414185"/>
                  </a:lnTo>
                  <a:lnTo>
                    <a:pt x="36169" y="413372"/>
                  </a:lnTo>
                  <a:lnTo>
                    <a:pt x="41135" y="415759"/>
                  </a:lnTo>
                  <a:lnTo>
                    <a:pt x="41478" y="415810"/>
                  </a:lnTo>
                  <a:lnTo>
                    <a:pt x="41986" y="415455"/>
                  </a:lnTo>
                  <a:lnTo>
                    <a:pt x="41681" y="414578"/>
                  </a:lnTo>
                  <a:lnTo>
                    <a:pt x="38544" y="413067"/>
                  </a:lnTo>
                  <a:lnTo>
                    <a:pt x="41986" y="412610"/>
                  </a:lnTo>
                  <a:lnTo>
                    <a:pt x="46888" y="414985"/>
                  </a:lnTo>
                  <a:lnTo>
                    <a:pt x="47269" y="415061"/>
                  </a:lnTo>
                  <a:lnTo>
                    <a:pt x="47777" y="414680"/>
                  </a:lnTo>
                  <a:lnTo>
                    <a:pt x="47472" y="413804"/>
                  </a:lnTo>
                  <a:lnTo>
                    <a:pt x="44335" y="412305"/>
                  </a:lnTo>
                  <a:lnTo>
                    <a:pt x="47383" y="411899"/>
                  </a:lnTo>
                  <a:lnTo>
                    <a:pt x="52336" y="414274"/>
                  </a:lnTo>
                  <a:lnTo>
                    <a:pt x="52717" y="414350"/>
                  </a:lnTo>
                  <a:lnTo>
                    <a:pt x="53225" y="413969"/>
                  </a:lnTo>
                  <a:lnTo>
                    <a:pt x="52920" y="413092"/>
                  </a:lnTo>
                  <a:lnTo>
                    <a:pt x="49771" y="411581"/>
                  </a:lnTo>
                  <a:lnTo>
                    <a:pt x="52260" y="411251"/>
                  </a:lnTo>
                  <a:lnTo>
                    <a:pt x="53365" y="409765"/>
                  </a:lnTo>
                  <a:close/>
                </a:path>
                <a:path w="2571115" h="440689">
                  <a:moveTo>
                    <a:pt x="1157465" y="173558"/>
                  </a:moveTo>
                  <a:lnTo>
                    <a:pt x="1153528" y="168998"/>
                  </a:lnTo>
                  <a:lnTo>
                    <a:pt x="1152588" y="168935"/>
                  </a:lnTo>
                  <a:lnTo>
                    <a:pt x="1152512" y="169862"/>
                  </a:lnTo>
                  <a:lnTo>
                    <a:pt x="1156474" y="174421"/>
                  </a:lnTo>
                  <a:lnTo>
                    <a:pt x="1157071" y="174663"/>
                  </a:lnTo>
                  <a:lnTo>
                    <a:pt x="1157389" y="174498"/>
                  </a:lnTo>
                  <a:lnTo>
                    <a:pt x="1157465" y="173558"/>
                  </a:lnTo>
                  <a:close/>
                </a:path>
                <a:path w="2571115" h="440689">
                  <a:moveTo>
                    <a:pt x="1158240" y="179362"/>
                  </a:moveTo>
                  <a:lnTo>
                    <a:pt x="1154290" y="174790"/>
                  </a:lnTo>
                  <a:lnTo>
                    <a:pt x="1153363" y="174726"/>
                  </a:lnTo>
                  <a:lnTo>
                    <a:pt x="1153287" y="175666"/>
                  </a:lnTo>
                  <a:lnTo>
                    <a:pt x="1157224" y="180225"/>
                  </a:lnTo>
                  <a:lnTo>
                    <a:pt x="1157820" y="180454"/>
                  </a:lnTo>
                  <a:lnTo>
                    <a:pt x="1158163" y="180289"/>
                  </a:lnTo>
                  <a:lnTo>
                    <a:pt x="1158240" y="179362"/>
                  </a:lnTo>
                  <a:close/>
                </a:path>
                <a:path w="2571115" h="440689">
                  <a:moveTo>
                    <a:pt x="1165847" y="166217"/>
                  </a:moveTo>
                  <a:lnTo>
                    <a:pt x="1165225" y="165506"/>
                  </a:lnTo>
                  <a:lnTo>
                    <a:pt x="1159205" y="165074"/>
                  </a:lnTo>
                  <a:lnTo>
                    <a:pt x="1158494" y="165671"/>
                  </a:lnTo>
                  <a:lnTo>
                    <a:pt x="1158074" y="166535"/>
                  </a:lnTo>
                  <a:lnTo>
                    <a:pt x="1160068" y="172237"/>
                  </a:lnTo>
                  <a:lnTo>
                    <a:pt x="1160767" y="172681"/>
                  </a:lnTo>
                  <a:lnTo>
                    <a:pt x="1160907" y="172656"/>
                  </a:lnTo>
                  <a:lnTo>
                    <a:pt x="1161326" y="171792"/>
                  </a:lnTo>
                  <a:lnTo>
                    <a:pt x="1159421" y="166382"/>
                  </a:lnTo>
                  <a:lnTo>
                    <a:pt x="1165186" y="166839"/>
                  </a:lnTo>
                  <a:lnTo>
                    <a:pt x="1165847" y="166217"/>
                  </a:lnTo>
                  <a:close/>
                </a:path>
                <a:path w="2571115" h="440689">
                  <a:moveTo>
                    <a:pt x="1166990" y="162420"/>
                  </a:moveTo>
                  <a:lnTo>
                    <a:pt x="1166685" y="161544"/>
                  </a:lnTo>
                  <a:lnTo>
                    <a:pt x="1161516" y="159054"/>
                  </a:lnTo>
                  <a:lnTo>
                    <a:pt x="1165872" y="155321"/>
                  </a:lnTo>
                  <a:lnTo>
                    <a:pt x="1165923" y="154381"/>
                  </a:lnTo>
                  <a:lnTo>
                    <a:pt x="1165021" y="154317"/>
                  </a:lnTo>
                  <a:lnTo>
                    <a:pt x="1160424" y="158254"/>
                  </a:lnTo>
                  <a:lnTo>
                    <a:pt x="1160360" y="159219"/>
                  </a:lnTo>
                  <a:lnTo>
                    <a:pt x="1160653" y="160096"/>
                  </a:lnTo>
                  <a:lnTo>
                    <a:pt x="1166101" y="162725"/>
                  </a:lnTo>
                  <a:lnTo>
                    <a:pt x="1166482" y="162801"/>
                  </a:lnTo>
                  <a:lnTo>
                    <a:pt x="1166990" y="162420"/>
                  </a:lnTo>
                  <a:close/>
                </a:path>
                <a:path w="2571115" h="440689">
                  <a:moveTo>
                    <a:pt x="1170470" y="169760"/>
                  </a:moveTo>
                  <a:lnTo>
                    <a:pt x="1169847" y="169075"/>
                  </a:lnTo>
                  <a:lnTo>
                    <a:pt x="1163828" y="168617"/>
                  </a:lnTo>
                  <a:lnTo>
                    <a:pt x="1163116" y="169240"/>
                  </a:lnTo>
                  <a:lnTo>
                    <a:pt x="1162685" y="170078"/>
                  </a:lnTo>
                  <a:lnTo>
                    <a:pt x="1164691" y="175780"/>
                  </a:lnTo>
                  <a:lnTo>
                    <a:pt x="1165390" y="176225"/>
                  </a:lnTo>
                  <a:lnTo>
                    <a:pt x="1165529" y="176199"/>
                  </a:lnTo>
                  <a:lnTo>
                    <a:pt x="1165948" y="175361"/>
                  </a:lnTo>
                  <a:lnTo>
                    <a:pt x="1164043" y="169951"/>
                  </a:lnTo>
                  <a:lnTo>
                    <a:pt x="1169758" y="170383"/>
                  </a:lnTo>
                  <a:lnTo>
                    <a:pt x="1169885" y="170357"/>
                  </a:lnTo>
                  <a:lnTo>
                    <a:pt x="1170470" y="169760"/>
                  </a:lnTo>
                  <a:close/>
                </a:path>
                <a:path w="2571115" h="440689">
                  <a:moveTo>
                    <a:pt x="1172781" y="161645"/>
                  </a:moveTo>
                  <a:lnTo>
                    <a:pt x="1172476" y="160769"/>
                  </a:lnTo>
                  <a:lnTo>
                    <a:pt x="1167333" y="158292"/>
                  </a:lnTo>
                  <a:lnTo>
                    <a:pt x="1171651" y="154559"/>
                  </a:lnTo>
                  <a:lnTo>
                    <a:pt x="1171714" y="153644"/>
                  </a:lnTo>
                  <a:lnTo>
                    <a:pt x="1170774" y="153581"/>
                  </a:lnTo>
                  <a:lnTo>
                    <a:pt x="1166215" y="157518"/>
                  </a:lnTo>
                  <a:lnTo>
                    <a:pt x="1166152" y="158445"/>
                  </a:lnTo>
                  <a:lnTo>
                    <a:pt x="1166456" y="159321"/>
                  </a:lnTo>
                  <a:lnTo>
                    <a:pt x="1171892" y="161975"/>
                  </a:lnTo>
                  <a:lnTo>
                    <a:pt x="1172273" y="162026"/>
                  </a:lnTo>
                  <a:lnTo>
                    <a:pt x="1172781" y="161645"/>
                  </a:lnTo>
                  <a:close/>
                </a:path>
                <a:path w="2571115" h="440689">
                  <a:moveTo>
                    <a:pt x="1174826" y="173113"/>
                  </a:moveTo>
                  <a:lnTo>
                    <a:pt x="1174203" y="172402"/>
                  </a:lnTo>
                  <a:lnTo>
                    <a:pt x="1168184" y="171945"/>
                  </a:lnTo>
                  <a:lnTo>
                    <a:pt x="1167472" y="172567"/>
                  </a:lnTo>
                  <a:lnTo>
                    <a:pt x="1167041" y="173431"/>
                  </a:lnTo>
                  <a:lnTo>
                    <a:pt x="1169047" y="179133"/>
                  </a:lnTo>
                  <a:lnTo>
                    <a:pt x="1169746" y="179552"/>
                  </a:lnTo>
                  <a:lnTo>
                    <a:pt x="1169885" y="179527"/>
                  </a:lnTo>
                  <a:lnTo>
                    <a:pt x="1170266" y="178701"/>
                  </a:lnTo>
                  <a:lnTo>
                    <a:pt x="1168400" y="173304"/>
                  </a:lnTo>
                  <a:lnTo>
                    <a:pt x="1174115" y="173710"/>
                  </a:lnTo>
                  <a:lnTo>
                    <a:pt x="1174242" y="173710"/>
                  </a:lnTo>
                  <a:lnTo>
                    <a:pt x="1174826" y="173113"/>
                  </a:lnTo>
                  <a:close/>
                </a:path>
                <a:path w="2571115" h="440689">
                  <a:moveTo>
                    <a:pt x="1178229" y="160934"/>
                  </a:moveTo>
                  <a:lnTo>
                    <a:pt x="1177899" y="160058"/>
                  </a:lnTo>
                  <a:lnTo>
                    <a:pt x="1172756" y="157581"/>
                  </a:lnTo>
                  <a:lnTo>
                    <a:pt x="1177099" y="153835"/>
                  </a:lnTo>
                  <a:lnTo>
                    <a:pt x="1177163" y="152920"/>
                  </a:lnTo>
                  <a:lnTo>
                    <a:pt x="1176223" y="152844"/>
                  </a:lnTo>
                  <a:lnTo>
                    <a:pt x="1171663" y="156794"/>
                  </a:lnTo>
                  <a:lnTo>
                    <a:pt x="1171600" y="157721"/>
                  </a:lnTo>
                  <a:lnTo>
                    <a:pt x="1171905" y="158610"/>
                  </a:lnTo>
                  <a:lnTo>
                    <a:pt x="1177340" y="161264"/>
                  </a:lnTo>
                  <a:lnTo>
                    <a:pt x="1177721" y="161315"/>
                  </a:lnTo>
                  <a:lnTo>
                    <a:pt x="1178229" y="160934"/>
                  </a:lnTo>
                  <a:close/>
                </a:path>
                <a:path w="2571115" h="440689">
                  <a:moveTo>
                    <a:pt x="2571013" y="22987"/>
                  </a:moveTo>
                  <a:lnTo>
                    <a:pt x="2569540" y="21844"/>
                  </a:lnTo>
                  <a:lnTo>
                    <a:pt x="2547340" y="24777"/>
                  </a:lnTo>
                  <a:lnTo>
                    <a:pt x="2558084" y="10769"/>
                  </a:lnTo>
                  <a:lnTo>
                    <a:pt x="2563190" y="8991"/>
                  </a:lnTo>
                  <a:lnTo>
                    <a:pt x="2563584" y="8140"/>
                  </a:lnTo>
                  <a:lnTo>
                    <a:pt x="2562758" y="7747"/>
                  </a:lnTo>
                  <a:lnTo>
                    <a:pt x="2559558" y="8851"/>
                  </a:lnTo>
                  <a:lnTo>
                    <a:pt x="2560828" y="7200"/>
                  </a:lnTo>
                  <a:lnTo>
                    <a:pt x="2560599" y="5334"/>
                  </a:lnTo>
                  <a:lnTo>
                    <a:pt x="2558758" y="5588"/>
                  </a:lnTo>
                  <a:lnTo>
                    <a:pt x="2545169" y="23266"/>
                  </a:lnTo>
                  <a:lnTo>
                    <a:pt x="2542273" y="1143"/>
                  </a:lnTo>
                  <a:lnTo>
                    <a:pt x="2540800" y="0"/>
                  </a:lnTo>
                  <a:lnTo>
                    <a:pt x="2539657" y="1485"/>
                  </a:lnTo>
                  <a:lnTo>
                    <a:pt x="2542552" y="23571"/>
                  </a:lnTo>
                  <a:lnTo>
                    <a:pt x="2524849" y="9969"/>
                  </a:lnTo>
                  <a:lnTo>
                    <a:pt x="2523007" y="10198"/>
                  </a:lnTo>
                  <a:lnTo>
                    <a:pt x="2523261" y="12039"/>
                  </a:lnTo>
                  <a:lnTo>
                    <a:pt x="2540927" y="25615"/>
                  </a:lnTo>
                  <a:lnTo>
                    <a:pt x="2518816" y="28511"/>
                  </a:lnTo>
                  <a:lnTo>
                    <a:pt x="2517686" y="29997"/>
                  </a:lnTo>
                  <a:lnTo>
                    <a:pt x="2519134" y="31127"/>
                  </a:lnTo>
                  <a:lnTo>
                    <a:pt x="2541359" y="28219"/>
                  </a:lnTo>
                  <a:lnTo>
                    <a:pt x="2527579" y="46151"/>
                  </a:lnTo>
                  <a:lnTo>
                    <a:pt x="2527833" y="48031"/>
                  </a:lnTo>
                  <a:lnTo>
                    <a:pt x="2528798" y="48285"/>
                  </a:lnTo>
                  <a:lnTo>
                    <a:pt x="2529700" y="47777"/>
                  </a:lnTo>
                  <a:lnTo>
                    <a:pt x="2543391" y="29933"/>
                  </a:lnTo>
                  <a:lnTo>
                    <a:pt x="2546337" y="52209"/>
                  </a:lnTo>
                  <a:lnTo>
                    <a:pt x="2547810" y="53340"/>
                  </a:lnTo>
                  <a:lnTo>
                    <a:pt x="2548953" y="51854"/>
                  </a:lnTo>
                  <a:lnTo>
                    <a:pt x="2546007" y="29514"/>
                  </a:lnTo>
                  <a:lnTo>
                    <a:pt x="2563838" y="43192"/>
                  </a:lnTo>
                  <a:lnTo>
                    <a:pt x="2564828" y="43484"/>
                  </a:lnTo>
                  <a:lnTo>
                    <a:pt x="2565704" y="42964"/>
                  </a:lnTo>
                  <a:lnTo>
                    <a:pt x="2565450" y="41097"/>
                  </a:lnTo>
                  <a:lnTo>
                    <a:pt x="2547569" y="27393"/>
                  </a:lnTo>
                  <a:lnTo>
                    <a:pt x="2569883" y="24460"/>
                  </a:lnTo>
                  <a:lnTo>
                    <a:pt x="2571013" y="2298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54914" y="230834"/>
              <a:ext cx="4727575" cy="1210945"/>
            </a:xfrm>
            <a:custGeom>
              <a:avLst/>
              <a:gdLst/>
              <a:ahLst/>
              <a:cxnLst/>
              <a:rect l="l" t="t" r="r" b="b"/>
              <a:pathLst>
                <a:path w="4727575" h="1210945">
                  <a:moveTo>
                    <a:pt x="17526" y="635304"/>
                  </a:moveTo>
                  <a:lnTo>
                    <a:pt x="17487" y="630491"/>
                  </a:lnTo>
                  <a:lnTo>
                    <a:pt x="17449" y="625678"/>
                  </a:lnTo>
                  <a:lnTo>
                    <a:pt x="13487" y="621792"/>
                  </a:lnTo>
                  <a:lnTo>
                    <a:pt x="3860" y="621868"/>
                  </a:lnTo>
                  <a:lnTo>
                    <a:pt x="0" y="625830"/>
                  </a:lnTo>
                  <a:lnTo>
                    <a:pt x="76" y="635457"/>
                  </a:lnTo>
                  <a:lnTo>
                    <a:pt x="4013" y="639318"/>
                  </a:lnTo>
                  <a:lnTo>
                    <a:pt x="13639" y="639229"/>
                  </a:lnTo>
                  <a:lnTo>
                    <a:pt x="17526" y="635304"/>
                  </a:lnTo>
                  <a:close/>
                </a:path>
                <a:path w="4727575" h="1210945">
                  <a:moveTo>
                    <a:pt x="46609" y="280898"/>
                  </a:moveTo>
                  <a:lnTo>
                    <a:pt x="46570" y="276085"/>
                  </a:lnTo>
                  <a:lnTo>
                    <a:pt x="46532" y="271272"/>
                  </a:lnTo>
                  <a:lnTo>
                    <a:pt x="42595" y="267411"/>
                  </a:lnTo>
                  <a:lnTo>
                    <a:pt x="32969" y="267487"/>
                  </a:lnTo>
                  <a:lnTo>
                    <a:pt x="29108" y="271424"/>
                  </a:lnTo>
                  <a:lnTo>
                    <a:pt x="29184" y="281051"/>
                  </a:lnTo>
                  <a:lnTo>
                    <a:pt x="33121" y="284911"/>
                  </a:lnTo>
                  <a:lnTo>
                    <a:pt x="42748" y="284835"/>
                  </a:lnTo>
                  <a:lnTo>
                    <a:pt x="46609" y="280898"/>
                  </a:lnTo>
                  <a:close/>
                </a:path>
                <a:path w="4727575" h="1210945">
                  <a:moveTo>
                    <a:pt x="108762" y="22796"/>
                  </a:moveTo>
                  <a:lnTo>
                    <a:pt x="108724" y="17983"/>
                  </a:lnTo>
                  <a:lnTo>
                    <a:pt x="108686" y="13169"/>
                  </a:lnTo>
                  <a:lnTo>
                    <a:pt x="104749" y="9309"/>
                  </a:lnTo>
                  <a:lnTo>
                    <a:pt x="95097" y="9385"/>
                  </a:lnTo>
                  <a:lnTo>
                    <a:pt x="91236" y="13322"/>
                  </a:lnTo>
                  <a:lnTo>
                    <a:pt x="91313" y="22948"/>
                  </a:lnTo>
                  <a:lnTo>
                    <a:pt x="95250" y="26809"/>
                  </a:lnTo>
                  <a:lnTo>
                    <a:pt x="104902" y="26720"/>
                  </a:lnTo>
                  <a:lnTo>
                    <a:pt x="108762" y="22796"/>
                  </a:lnTo>
                  <a:close/>
                </a:path>
                <a:path w="4727575" h="1210945">
                  <a:moveTo>
                    <a:pt x="335521" y="181800"/>
                  </a:moveTo>
                  <a:lnTo>
                    <a:pt x="335483" y="176987"/>
                  </a:lnTo>
                  <a:lnTo>
                    <a:pt x="335445" y="172173"/>
                  </a:lnTo>
                  <a:lnTo>
                    <a:pt x="331508" y="168313"/>
                  </a:lnTo>
                  <a:lnTo>
                    <a:pt x="321856" y="168389"/>
                  </a:lnTo>
                  <a:lnTo>
                    <a:pt x="317995" y="172326"/>
                  </a:lnTo>
                  <a:lnTo>
                    <a:pt x="318071" y="181952"/>
                  </a:lnTo>
                  <a:lnTo>
                    <a:pt x="322008" y="185813"/>
                  </a:lnTo>
                  <a:lnTo>
                    <a:pt x="331660" y="185724"/>
                  </a:lnTo>
                  <a:lnTo>
                    <a:pt x="335521" y="181800"/>
                  </a:lnTo>
                  <a:close/>
                </a:path>
                <a:path w="4727575" h="1210945">
                  <a:moveTo>
                    <a:pt x="404101" y="664133"/>
                  </a:moveTo>
                  <a:lnTo>
                    <a:pt x="404063" y="659295"/>
                  </a:lnTo>
                  <a:lnTo>
                    <a:pt x="404025" y="654481"/>
                  </a:lnTo>
                  <a:lnTo>
                    <a:pt x="400088" y="650621"/>
                  </a:lnTo>
                  <a:lnTo>
                    <a:pt x="390461" y="650697"/>
                  </a:lnTo>
                  <a:lnTo>
                    <a:pt x="386600" y="654634"/>
                  </a:lnTo>
                  <a:lnTo>
                    <a:pt x="386676" y="664286"/>
                  </a:lnTo>
                  <a:lnTo>
                    <a:pt x="390613" y="668147"/>
                  </a:lnTo>
                  <a:lnTo>
                    <a:pt x="400240" y="668070"/>
                  </a:lnTo>
                  <a:lnTo>
                    <a:pt x="404101" y="664133"/>
                  </a:lnTo>
                  <a:close/>
                </a:path>
                <a:path w="4727575" h="1210945">
                  <a:moveTo>
                    <a:pt x="529793" y="308889"/>
                  </a:moveTo>
                  <a:lnTo>
                    <a:pt x="529755" y="304076"/>
                  </a:lnTo>
                  <a:lnTo>
                    <a:pt x="529717" y="299237"/>
                  </a:lnTo>
                  <a:lnTo>
                    <a:pt x="525780" y="295376"/>
                  </a:lnTo>
                  <a:lnTo>
                    <a:pt x="516153" y="295452"/>
                  </a:lnTo>
                  <a:lnTo>
                    <a:pt x="512267" y="299389"/>
                  </a:lnTo>
                  <a:lnTo>
                    <a:pt x="512343" y="309041"/>
                  </a:lnTo>
                  <a:lnTo>
                    <a:pt x="516305" y="312902"/>
                  </a:lnTo>
                  <a:lnTo>
                    <a:pt x="525932" y="312826"/>
                  </a:lnTo>
                  <a:lnTo>
                    <a:pt x="529793" y="308889"/>
                  </a:lnTo>
                  <a:close/>
                </a:path>
                <a:path w="4727575" h="1210945">
                  <a:moveTo>
                    <a:pt x="592505" y="115176"/>
                  </a:moveTo>
                  <a:lnTo>
                    <a:pt x="592467" y="110337"/>
                  </a:lnTo>
                  <a:lnTo>
                    <a:pt x="592429" y="105524"/>
                  </a:lnTo>
                  <a:lnTo>
                    <a:pt x="588467" y="101663"/>
                  </a:lnTo>
                  <a:lnTo>
                    <a:pt x="578840" y="101739"/>
                  </a:lnTo>
                  <a:lnTo>
                    <a:pt x="574979" y="105676"/>
                  </a:lnTo>
                  <a:lnTo>
                    <a:pt x="575056" y="115328"/>
                  </a:lnTo>
                  <a:lnTo>
                    <a:pt x="578993" y="119189"/>
                  </a:lnTo>
                  <a:lnTo>
                    <a:pt x="588619" y="119113"/>
                  </a:lnTo>
                  <a:lnTo>
                    <a:pt x="592505" y="115176"/>
                  </a:lnTo>
                  <a:close/>
                </a:path>
                <a:path w="4727575" h="1210945">
                  <a:moveTo>
                    <a:pt x="724649" y="500354"/>
                  </a:moveTo>
                  <a:lnTo>
                    <a:pt x="724611" y="495541"/>
                  </a:lnTo>
                  <a:lnTo>
                    <a:pt x="724573" y="490728"/>
                  </a:lnTo>
                  <a:lnTo>
                    <a:pt x="720610" y="486841"/>
                  </a:lnTo>
                  <a:lnTo>
                    <a:pt x="710984" y="486918"/>
                  </a:lnTo>
                  <a:lnTo>
                    <a:pt x="707123" y="490880"/>
                  </a:lnTo>
                  <a:lnTo>
                    <a:pt x="707199" y="500507"/>
                  </a:lnTo>
                  <a:lnTo>
                    <a:pt x="711136" y="504380"/>
                  </a:lnTo>
                  <a:lnTo>
                    <a:pt x="720763" y="504291"/>
                  </a:lnTo>
                  <a:lnTo>
                    <a:pt x="724649" y="500354"/>
                  </a:lnTo>
                  <a:close/>
                </a:path>
                <a:path w="4727575" h="1210945">
                  <a:moveTo>
                    <a:pt x="754570" y="242519"/>
                  </a:moveTo>
                  <a:lnTo>
                    <a:pt x="754532" y="237705"/>
                  </a:lnTo>
                  <a:lnTo>
                    <a:pt x="754494" y="232892"/>
                  </a:lnTo>
                  <a:lnTo>
                    <a:pt x="750557" y="229031"/>
                  </a:lnTo>
                  <a:lnTo>
                    <a:pt x="740930" y="229108"/>
                  </a:lnTo>
                  <a:lnTo>
                    <a:pt x="737069" y="233045"/>
                  </a:lnTo>
                  <a:lnTo>
                    <a:pt x="737146" y="242671"/>
                  </a:lnTo>
                  <a:lnTo>
                    <a:pt x="741083" y="246532"/>
                  </a:lnTo>
                  <a:lnTo>
                    <a:pt x="750709" y="246456"/>
                  </a:lnTo>
                  <a:lnTo>
                    <a:pt x="754570" y="242519"/>
                  </a:lnTo>
                  <a:close/>
                </a:path>
                <a:path w="4727575" h="1210945">
                  <a:moveTo>
                    <a:pt x="824026" y="821436"/>
                  </a:moveTo>
                  <a:lnTo>
                    <a:pt x="823988" y="816622"/>
                  </a:lnTo>
                  <a:lnTo>
                    <a:pt x="823950" y="811809"/>
                  </a:lnTo>
                  <a:lnTo>
                    <a:pt x="819988" y="807948"/>
                  </a:lnTo>
                  <a:lnTo>
                    <a:pt x="810361" y="808024"/>
                  </a:lnTo>
                  <a:lnTo>
                    <a:pt x="806500" y="811961"/>
                  </a:lnTo>
                  <a:lnTo>
                    <a:pt x="806577" y="821588"/>
                  </a:lnTo>
                  <a:lnTo>
                    <a:pt x="810514" y="825449"/>
                  </a:lnTo>
                  <a:lnTo>
                    <a:pt x="820140" y="825360"/>
                  </a:lnTo>
                  <a:lnTo>
                    <a:pt x="824026" y="821436"/>
                  </a:lnTo>
                  <a:close/>
                </a:path>
                <a:path w="4727575" h="1210945">
                  <a:moveTo>
                    <a:pt x="1010716" y="79324"/>
                  </a:moveTo>
                  <a:lnTo>
                    <a:pt x="1010678" y="74485"/>
                  </a:lnTo>
                  <a:lnTo>
                    <a:pt x="1010640" y="69672"/>
                  </a:lnTo>
                  <a:lnTo>
                    <a:pt x="1006703" y="65811"/>
                  </a:lnTo>
                  <a:lnTo>
                    <a:pt x="997077" y="65887"/>
                  </a:lnTo>
                  <a:lnTo>
                    <a:pt x="993190" y="69824"/>
                  </a:lnTo>
                  <a:lnTo>
                    <a:pt x="993267" y="79476"/>
                  </a:lnTo>
                  <a:lnTo>
                    <a:pt x="997229" y="83337"/>
                  </a:lnTo>
                  <a:lnTo>
                    <a:pt x="1006856" y="83261"/>
                  </a:lnTo>
                  <a:lnTo>
                    <a:pt x="1010716" y="79324"/>
                  </a:lnTo>
                  <a:close/>
                </a:path>
                <a:path w="4727575" h="1210945">
                  <a:moveTo>
                    <a:pt x="1046543" y="497547"/>
                  </a:moveTo>
                  <a:lnTo>
                    <a:pt x="1046505" y="492734"/>
                  </a:lnTo>
                  <a:lnTo>
                    <a:pt x="1046467" y="487921"/>
                  </a:lnTo>
                  <a:lnTo>
                    <a:pt x="1042555" y="484035"/>
                  </a:lnTo>
                  <a:lnTo>
                    <a:pt x="1032903" y="484111"/>
                  </a:lnTo>
                  <a:lnTo>
                    <a:pt x="1029042" y="488073"/>
                  </a:lnTo>
                  <a:lnTo>
                    <a:pt x="1029119" y="497700"/>
                  </a:lnTo>
                  <a:lnTo>
                    <a:pt x="1033056" y="501561"/>
                  </a:lnTo>
                  <a:lnTo>
                    <a:pt x="1042708" y="501484"/>
                  </a:lnTo>
                  <a:lnTo>
                    <a:pt x="1046543" y="497547"/>
                  </a:lnTo>
                  <a:close/>
                </a:path>
                <a:path w="4727575" h="1210945">
                  <a:moveTo>
                    <a:pt x="1083830" y="626008"/>
                  </a:moveTo>
                  <a:lnTo>
                    <a:pt x="1083792" y="621195"/>
                  </a:lnTo>
                  <a:lnTo>
                    <a:pt x="1083754" y="616381"/>
                  </a:lnTo>
                  <a:lnTo>
                    <a:pt x="1079817" y="612495"/>
                  </a:lnTo>
                  <a:lnTo>
                    <a:pt x="1070190" y="612571"/>
                  </a:lnTo>
                  <a:lnTo>
                    <a:pt x="1066330" y="616534"/>
                  </a:lnTo>
                  <a:lnTo>
                    <a:pt x="1066406" y="626160"/>
                  </a:lnTo>
                  <a:lnTo>
                    <a:pt x="1070343" y="630021"/>
                  </a:lnTo>
                  <a:lnTo>
                    <a:pt x="1079969" y="629932"/>
                  </a:lnTo>
                  <a:lnTo>
                    <a:pt x="1083830" y="626008"/>
                  </a:lnTo>
                  <a:close/>
                </a:path>
                <a:path w="4727575" h="1210945">
                  <a:moveTo>
                    <a:pt x="1112939" y="271602"/>
                  </a:moveTo>
                  <a:lnTo>
                    <a:pt x="1112901" y="266788"/>
                  </a:lnTo>
                  <a:lnTo>
                    <a:pt x="1112862" y="261975"/>
                  </a:lnTo>
                  <a:lnTo>
                    <a:pt x="1108925" y="258114"/>
                  </a:lnTo>
                  <a:lnTo>
                    <a:pt x="1099299" y="258191"/>
                  </a:lnTo>
                  <a:lnTo>
                    <a:pt x="1095413" y="262128"/>
                  </a:lnTo>
                  <a:lnTo>
                    <a:pt x="1095489" y="271754"/>
                  </a:lnTo>
                  <a:lnTo>
                    <a:pt x="1099451" y="275615"/>
                  </a:lnTo>
                  <a:lnTo>
                    <a:pt x="1109078" y="275539"/>
                  </a:lnTo>
                  <a:lnTo>
                    <a:pt x="1112939" y="271602"/>
                  </a:lnTo>
                  <a:close/>
                </a:path>
                <a:path w="4727575" h="1210945">
                  <a:moveTo>
                    <a:pt x="1175092" y="13487"/>
                  </a:moveTo>
                  <a:lnTo>
                    <a:pt x="1175054" y="8674"/>
                  </a:lnTo>
                  <a:lnTo>
                    <a:pt x="1175016" y="3860"/>
                  </a:lnTo>
                  <a:lnTo>
                    <a:pt x="1171079" y="0"/>
                  </a:lnTo>
                  <a:lnTo>
                    <a:pt x="1161427" y="76"/>
                  </a:lnTo>
                  <a:lnTo>
                    <a:pt x="1157566" y="4013"/>
                  </a:lnTo>
                  <a:lnTo>
                    <a:pt x="1157643" y="13639"/>
                  </a:lnTo>
                  <a:lnTo>
                    <a:pt x="1161580" y="17500"/>
                  </a:lnTo>
                  <a:lnTo>
                    <a:pt x="1171232" y="17411"/>
                  </a:lnTo>
                  <a:lnTo>
                    <a:pt x="1175092" y="13487"/>
                  </a:lnTo>
                  <a:close/>
                </a:path>
                <a:path w="4727575" h="1210945">
                  <a:moveTo>
                    <a:pt x="1339405" y="398411"/>
                  </a:moveTo>
                  <a:lnTo>
                    <a:pt x="1339367" y="393598"/>
                  </a:lnTo>
                  <a:lnTo>
                    <a:pt x="1339329" y="388785"/>
                  </a:lnTo>
                  <a:lnTo>
                    <a:pt x="1335392" y="384924"/>
                  </a:lnTo>
                  <a:lnTo>
                    <a:pt x="1325765" y="385000"/>
                  </a:lnTo>
                  <a:lnTo>
                    <a:pt x="1321904" y="388937"/>
                  </a:lnTo>
                  <a:lnTo>
                    <a:pt x="1321993" y="398564"/>
                  </a:lnTo>
                  <a:lnTo>
                    <a:pt x="1325918" y="402424"/>
                  </a:lnTo>
                  <a:lnTo>
                    <a:pt x="1335544" y="402348"/>
                  </a:lnTo>
                  <a:lnTo>
                    <a:pt x="1339405" y="398411"/>
                  </a:lnTo>
                  <a:close/>
                </a:path>
                <a:path w="4727575" h="1210945">
                  <a:moveTo>
                    <a:pt x="1401838" y="172491"/>
                  </a:moveTo>
                  <a:lnTo>
                    <a:pt x="1401800" y="167678"/>
                  </a:lnTo>
                  <a:lnTo>
                    <a:pt x="1401762" y="162864"/>
                  </a:lnTo>
                  <a:lnTo>
                    <a:pt x="1397800" y="159004"/>
                  </a:lnTo>
                  <a:lnTo>
                    <a:pt x="1388173" y="159080"/>
                  </a:lnTo>
                  <a:lnTo>
                    <a:pt x="1384312" y="163017"/>
                  </a:lnTo>
                  <a:lnTo>
                    <a:pt x="1384388" y="172643"/>
                  </a:lnTo>
                  <a:lnTo>
                    <a:pt x="1388325" y="176504"/>
                  </a:lnTo>
                  <a:lnTo>
                    <a:pt x="1397952" y="176415"/>
                  </a:lnTo>
                  <a:lnTo>
                    <a:pt x="1401838" y="172491"/>
                  </a:lnTo>
                  <a:close/>
                </a:path>
                <a:path w="4727575" h="1210945">
                  <a:moveTo>
                    <a:pt x="1470431" y="654837"/>
                  </a:moveTo>
                  <a:lnTo>
                    <a:pt x="1470393" y="649998"/>
                  </a:lnTo>
                  <a:lnTo>
                    <a:pt x="1470355" y="645185"/>
                  </a:lnTo>
                  <a:lnTo>
                    <a:pt x="1466418" y="641324"/>
                  </a:lnTo>
                  <a:lnTo>
                    <a:pt x="1456791" y="641400"/>
                  </a:lnTo>
                  <a:lnTo>
                    <a:pt x="1452905" y="645337"/>
                  </a:lnTo>
                  <a:lnTo>
                    <a:pt x="1452981" y="654989"/>
                  </a:lnTo>
                  <a:lnTo>
                    <a:pt x="1456944" y="658850"/>
                  </a:lnTo>
                  <a:lnTo>
                    <a:pt x="1466570" y="658774"/>
                  </a:lnTo>
                  <a:lnTo>
                    <a:pt x="1470431" y="654837"/>
                  </a:lnTo>
                  <a:close/>
                </a:path>
                <a:path w="4727575" h="1210945">
                  <a:moveTo>
                    <a:pt x="1658797" y="105867"/>
                  </a:moveTo>
                  <a:lnTo>
                    <a:pt x="1658759" y="101028"/>
                  </a:lnTo>
                  <a:lnTo>
                    <a:pt x="1658721" y="96215"/>
                  </a:lnTo>
                  <a:lnTo>
                    <a:pt x="1654784" y="92354"/>
                  </a:lnTo>
                  <a:lnTo>
                    <a:pt x="1645158" y="92430"/>
                  </a:lnTo>
                  <a:lnTo>
                    <a:pt x="1641297" y="96367"/>
                  </a:lnTo>
                  <a:lnTo>
                    <a:pt x="1641373" y="106019"/>
                  </a:lnTo>
                  <a:lnTo>
                    <a:pt x="1645310" y="109880"/>
                  </a:lnTo>
                  <a:lnTo>
                    <a:pt x="1654937" y="109804"/>
                  </a:lnTo>
                  <a:lnTo>
                    <a:pt x="1658797" y="105867"/>
                  </a:lnTo>
                  <a:close/>
                </a:path>
                <a:path w="4727575" h="1210945">
                  <a:moveTo>
                    <a:pt x="1790954" y="491045"/>
                  </a:moveTo>
                  <a:lnTo>
                    <a:pt x="1790915" y="486232"/>
                  </a:lnTo>
                  <a:lnTo>
                    <a:pt x="1790877" y="481418"/>
                  </a:lnTo>
                  <a:lnTo>
                    <a:pt x="1786940" y="477532"/>
                  </a:lnTo>
                  <a:lnTo>
                    <a:pt x="1777288" y="477608"/>
                  </a:lnTo>
                  <a:lnTo>
                    <a:pt x="1773453" y="481571"/>
                  </a:lnTo>
                  <a:lnTo>
                    <a:pt x="1773529" y="491197"/>
                  </a:lnTo>
                  <a:lnTo>
                    <a:pt x="1777441" y="495058"/>
                  </a:lnTo>
                  <a:lnTo>
                    <a:pt x="1787093" y="494982"/>
                  </a:lnTo>
                  <a:lnTo>
                    <a:pt x="1790954" y="491045"/>
                  </a:lnTo>
                  <a:close/>
                </a:path>
                <a:path w="4727575" h="1210945">
                  <a:moveTo>
                    <a:pt x="1820900" y="233222"/>
                  </a:moveTo>
                  <a:lnTo>
                    <a:pt x="1820862" y="228409"/>
                  </a:lnTo>
                  <a:lnTo>
                    <a:pt x="1820824" y="223596"/>
                  </a:lnTo>
                  <a:lnTo>
                    <a:pt x="1816887" y="219735"/>
                  </a:lnTo>
                  <a:lnTo>
                    <a:pt x="1807260" y="219811"/>
                  </a:lnTo>
                  <a:lnTo>
                    <a:pt x="1803374" y="223748"/>
                  </a:lnTo>
                  <a:lnTo>
                    <a:pt x="1803450" y="233375"/>
                  </a:lnTo>
                  <a:lnTo>
                    <a:pt x="1807413" y="237236"/>
                  </a:lnTo>
                  <a:lnTo>
                    <a:pt x="1817039" y="237159"/>
                  </a:lnTo>
                  <a:lnTo>
                    <a:pt x="1820900" y="233222"/>
                  </a:lnTo>
                  <a:close/>
                </a:path>
                <a:path w="4727575" h="1210945">
                  <a:moveTo>
                    <a:pt x="2077021" y="70015"/>
                  </a:moveTo>
                  <a:lnTo>
                    <a:pt x="2076983" y="65176"/>
                  </a:lnTo>
                  <a:lnTo>
                    <a:pt x="2076945" y="60363"/>
                  </a:lnTo>
                  <a:lnTo>
                    <a:pt x="2073033" y="56502"/>
                  </a:lnTo>
                  <a:lnTo>
                    <a:pt x="2063381" y="56578"/>
                  </a:lnTo>
                  <a:lnTo>
                    <a:pt x="2059520" y="60515"/>
                  </a:lnTo>
                  <a:lnTo>
                    <a:pt x="2059609" y="70167"/>
                  </a:lnTo>
                  <a:lnTo>
                    <a:pt x="2063534" y="74028"/>
                  </a:lnTo>
                  <a:lnTo>
                    <a:pt x="2073186" y="73952"/>
                  </a:lnTo>
                  <a:lnTo>
                    <a:pt x="2077021" y="70015"/>
                  </a:lnTo>
                  <a:close/>
                </a:path>
                <a:path w="4727575" h="1210945">
                  <a:moveTo>
                    <a:pt x="2112873" y="488238"/>
                  </a:moveTo>
                  <a:lnTo>
                    <a:pt x="2112835" y="483425"/>
                  </a:lnTo>
                  <a:lnTo>
                    <a:pt x="2112797" y="478612"/>
                  </a:lnTo>
                  <a:lnTo>
                    <a:pt x="2108860" y="474726"/>
                  </a:lnTo>
                  <a:lnTo>
                    <a:pt x="2099233" y="474802"/>
                  </a:lnTo>
                  <a:lnTo>
                    <a:pt x="2095373" y="478764"/>
                  </a:lnTo>
                  <a:lnTo>
                    <a:pt x="2095449" y="488391"/>
                  </a:lnTo>
                  <a:lnTo>
                    <a:pt x="2099386" y="492252"/>
                  </a:lnTo>
                  <a:lnTo>
                    <a:pt x="2109012" y="492175"/>
                  </a:lnTo>
                  <a:lnTo>
                    <a:pt x="2112873" y="488238"/>
                  </a:lnTo>
                  <a:close/>
                </a:path>
                <a:path w="4727575" h="1210945">
                  <a:moveTo>
                    <a:pt x="4680877" y="1186332"/>
                  </a:moveTo>
                  <a:lnTo>
                    <a:pt x="4680572" y="1185430"/>
                  </a:lnTo>
                  <a:lnTo>
                    <a:pt x="4675124" y="1182801"/>
                  </a:lnTo>
                  <a:lnTo>
                    <a:pt x="4674247" y="1183132"/>
                  </a:lnTo>
                  <a:lnTo>
                    <a:pt x="4674552" y="1184008"/>
                  </a:lnTo>
                  <a:lnTo>
                    <a:pt x="4679696" y="1186510"/>
                  </a:lnTo>
                  <a:lnTo>
                    <a:pt x="4675365" y="1190231"/>
                  </a:lnTo>
                  <a:lnTo>
                    <a:pt x="4675302" y="1191171"/>
                  </a:lnTo>
                  <a:lnTo>
                    <a:pt x="4675886" y="1191374"/>
                  </a:lnTo>
                  <a:lnTo>
                    <a:pt x="4676229" y="1191234"/>
                  </a:lnTo>
                  <a:lnTo>
                    <a:pt x="4680788" y="1187272"/>
                  </a:lnTo>
                  <a:lnTo>
                    <a:pt x="4680851" y="1186345"/>
                  </a:lnTo>
                  <a:close/>
                </a:path>
                <a:path w="4727575" h="1210945">
                  <a:moveTo>
                    <a:pt x="4685411" y="1170635"/>
                  </a:moveTo>
                  <a:lnTo>
                    <a:pt x="4683404" y="1164932"/>
                  </a:lnTo>
                  <a:lnTo>
                    <a:pt x="4682579" y="1164539"/>
                  </a:lnTo>
                  <a:lnTo>
                    <a:pt x="4682147" y="1165377"/>
                  </a:lnTo>
                  <a:lnTo>
                    <a:pt x="4684039" y="1170800"/>
                  </a:lnTo>
                  <a:lnTo>
                    <a:pt x="4678350" y="1170355"/>
                  </a:lnTo>
                  <a:lnTo>
                    <a:pt x="4677638" y="1170952"/>
                  </a:lnTo>
                  <a:lnTo>
                    <a:pt x="4678261" y="1171663"/>
                  </a:lnTo>
                  <a:lnTo>
                    <a:pt x="4684268" y="1172121"/>
                  </a:lnTo>
                  <a:lnTo>
                    <a:pt x="4684407" y="1172121"/>
                  </a:lnTo>
                  <a:lnTo>
                    <a:pt x="4684992" y="1171498"/>
                  </a:lnTo>
                  <a:lnTo>
                    <a:pt x="4685411" y="1170635"/>
                  </a:lnTo>
                  <a:close/>
                </a:path>
                <a:path w="4727575" h="1210945">
                  <a:moveTo>
                    <a:pt x="4686312" y="1185621"/>
                  </a:moveTo>
                  <a:lnTo>
                    <a:pt x="4686008" y="1184719"/>
                  </a:lnTo>
                  <a:lnTo>
                    <a:pt x="4680559" y="1182090"/>
                  </a:lnTo>
                  <a:lnTo>
                    <a:pt x="4679658" y="1182420"/>
                  </a:lnTo>
                  <a:lnTo>
                    <a:pt x="4679988" y="1183297"/>
                  </a:lnTo>
                  <a:lnTo>
                    <a:pt x="4685131" y="1185786"/>
                  </a:lnTo>
                  <a:lnTo>
                    <a:pt x="4680813" y="1189494"/>
                  </a:lnTo>
                  <a:lnTo>
                    <a:pt x="4680750" y="1190459"/>
                  </a:lnTo>
                  <a:lnTo>
                    <a:pt x="4681309" y="1190663"/>
                  </a:lnTo>
                  <a:lnTo>
                    <a:pt x="4681652" y="1190523"/>
                  </a:lnTo>
                  <a:lnTo>
                    <a:pt x="4686236" y="1186561"/>
                  </a:lnTo>
                  <a:lnTo>
                    <a:pt x="4686312" y="1185621"/>
                  </a:lnTo>
                  <a:close/>
                </a:path>
                <a:path w="4727575" h="1210945">
                  <a:moveTo>
                    <a:pt x="4689068" y="1200454"/>
                  </a:moveTo>
                  <a:lnTo>
                    <a:pt x="4688471" y="1199743"/>
                  </a:lnTo>
                  <a:lnTo>
                    <a:pt x="4687608" y="1199349"/>
                  </a:lnTo>
                  <a:lnTo>
                    <a:pt x="4681906" y="1201318"/>
                  </a:lnTo>
                  <a:lnTo>
                    <a:pt x="4681486" y="1202156"/>
                  </a:lnTo>
                  <a:lnTo>
                    <a:pt x="4682185" y="1202601"/>
                  </a:lnTo>
                  <a:lnTo>
                    <a:pt x="4682312" y="1202575"/>
                  </a:lnTo>
                  <a:lnTo>
                    <a:pt x="4687722" y="1200708"/>
                  </a:lnTo>
                  <a:lnTo>
                    <a:pt x="4687303" y="1206411"/>
                  </a:lnTo>
                  <a:lnTo>
                    <a:pt x="4687913" y="1207096"/>
                  </a:lnTo>
                  <a:lnTo>
                    <a:pt x="4688052" y="1207096"/>
                  </a:lnTo>
                  <a:lnTo>
                    <a:pt x="4688637" y="1206500"/>
                  </a:lnTo>
                  <a:lnTo>
                    <a:pt x="4689068" y="1200454"/>
                  </a:lnTo>
                  <a:close/>
                </a:path>
                <a:path w="4727575" h="1210945">
                  <a:moveTo>
                    <a:pt x="4689741" y="1173988"/>
                  </a:moveTo>
                  <a:lnTo>
                    <a:pt x="4687760" y="1168298"/>
                  </a:lnTo>
                  <a:lnTo>
                    <a:pt x="4686935" y="1167866"/>
                  </a:lnTo>
                  <a:lnTo>
                    <a:pt x="4686516" y="1168730"/>
                  </a:lnTo>
                  <a:lnTo>
                    <a:pt x="4688370" y="1174115"/>
                  </a:lnTo>
                  <a:lnTo>
                    <a:pt x="4682680" y="1173683"/>
                  </a:lnTo>
                  <a:lnTo>
                    <a:pt x="4681994" y="1174305"/>
                  </a:lnTo>
                  <a:lnTo>
                    <a:pt x="4682591" y="1175016"/>
                  </a:lnTo>
                  <a:lnTo>
                    <a:pt x="4688624" y="1175448"/>
                  </a:lnTo>
                  <a:lnTo>
                    <a:pt x="4688764" y="1175448"/>
                  </a:lnTo>
                  <a:lnTo>
                    <a:pt x="4689322" y="1174851"/>
                  </a:lnTo>
                  <a:lnTo>
                    <a:pt x="4689741" y="1173988"/>
                  </a:lnTo>
                  <a:close/>
                </a:path>
                <a:path w="4727575" h="1210945">
                  <a:moveTo>
                    <a:pt x="4692078" y="1184846"/>
                  </a:moveTo>
                  <a:lnTo>
                    <a:pt x="4691773" y="1183970"/>
                  </a:lnTo>
                  <a:lnTo>
                    <a:pt x="4686325" y="1181341"/>
                  </a:lnTo>
                  <a:lnTo>
                    <a:pt x="4685449" y="1181646"/>
                  </a:lnTo>
                  <a:lnTo>
                    <a:pt x="4685779" y="1182522"/>
                  </a:lnTo>
                  <a:lnTo>
                    <a:pt x="4690910" y="1185024"/>
                  </a:lnTo>
                  <a:lnTo>
                    <a:pt x="4686579" y="1188745"/>
                  </a:lnTo>
                  <a:lnTo>
                    <a:pt x="4686503" y="1189672"/>
                  </a:lnTo>
                  <a:lnTo>
                    <a:pt x="4687100" y="1189913"/>
                  </a:lnTo>
                  <a:lnTo>
                    <a:pt x="4687443" y="1189748"/>
                  </a:lnTo>
                  <a:lnTo>
                    <a:pt x="4692040" y="1185811"/>
                  </a:lnTo>
                  <a:lnTo>
                    <a:pt x="4692078" y="1184871"/>
                  </a:lnTo>
                  <a:close/>
                </a:path>
                <a:path w="4727575" h="1210945">
                  <a:moveTo>
                    <a:pt x="4692421" y="1196098"/>
                  </a:moveTo>
                  <a:lnTo>
                    <a:pt x="4691799" y="1195412"/>
                  </a:lnTo>
                  <a:lnTo>
                    <a:pt x="4690935" y="1194993"/>
                  </a:lnTo>
                  <a:lnTo>
                    <a:pt x="4685233" y="1196962"/>
                  </a:lnTo>
                  <a:lnTo>
                    <a:pt x="4684839" y="1197825"/>
                  </a:lnTo>
                  <a:lnTo>
                    <a:pt x="4685538" y="1198245"/>
                  </a:lnTo>
                  <a:lnTo>
                    <a:pt x="4685677" y="1198219"/>
                  </a:lnTo>
                  <a:lnTo>
                    <a:pt x="4691062" y="1196352"/>
                  </a:lnTo>
                  <a:lnTo>
                    <a:pt x="4690656" y="1202029"/>
                  </a:lnTo>
                  <a:lnTo>
                    <a:pt x="4691253" y="1202740"/>
                  </a:lnTo>
                  <a:lnTo>
                    <a:pt x="4691380" y="1202740"/>
                  </a:lnTo>
                  <a:lnTo>
                    <a:pt x="4691964" y="1202143"/>
                  </a:lnTo>
                  <a:lnTo>
                    <a:pt x="4692421" y="1196098"/>
                  </a:lnTo>
                  <a:close/>
                </a:path>
                <a:path w="4727575" h="1210945">
                  <a:moveTo>
                    <a:pt x="4694364" y="1177531"/>
                  </a:moveTo>
                  <a:lnTo>
                    <a:pt x="4692396" y="1171829"/>
                  </a:lnTo>
                  <a:lnTo>
                    <a:pt x="4691532" y="1171435"/>
                  </a:lnTo>
                  <a:lnTo>
                    <a:pt x="4691138" y="1172273"/>
                  </a:lnTo>
                  <a:lnTo>
                    <a:pt x="4693031" y="1177671"/>
                  </a:lnTo>
                  <a:lnTo>
                    <a:pt x="4687303" y="1177251"/>
                  </a:lnTo>
                  <a:lnTo>
                    <a:pt x="4686617" y="1177848"/>
                  </a:lnTo>
                  <a:lnTo>
                    <a:pt x="4687240" y="1178560"/>
                  </a:lnTo>
                  <a:lnTo>
                    <a:pt x="4693247" y="1179017"/>
                  </a:lnTo>
                  <a:lnTo>
                    <a:pt x="4693386" y="1179017"/>
                  </a:lnTo>
                  <a:lnTo>
                    <a:pt x="4693932" y="1178407"/>
                  </a:lnTo>
                  <a:lnTo>
                    <a:pt x="4694364" y="1177531"/>
                  </a:lnTo>
                  <a:close/>
                </a:path>
                <a:path w="4727575" h="1210945">
                  <a:moveTo>
                    <a:pt x="4695952" y="1191463"/>
                  </a:moveTo>
                  <a:lnTo>
                    <a:pt x="4695342" y="1190777"/>
                  </a:lnTo>
                  <a:lnTo>
                    <a:pt x="4694504" y="1190371"/>
                  </a:lnTo>
                  <a:lnTo>
                    <a:pt x="4688776" y="1192364"/>
                  </a:lnTo>
                  <a:lnTo>
                    <a:pt x="4688383" y="1193203"/>
                  </a:lnTo>
                  <a:lnTo>
                    <a:pt x="4689106" y="1193622"/>
                  </a:lnTo>
                  <a:lnTo>
                    <a:pt x="4694606" y="1191729"/>
                  </a:lnTo>
                  <a:lnTo>
                    <a:pt x="4694186" y="1197419"/>
                  </a:lnTo>
                  <a:lnTo>
                    <a:pt x="4694809" y="1198105"/>
                  </a:lnTo>
                  <a:lnTo>
                    <a:pt x="4694948" y="1198105"/>
                  </a:lnTo>
                  <a:lnTo>
                    <a:pt x="4695507" y="1197508"/>
                  </a:lnTo>
                  <a:lnTo>
                    <a:pt x="4695952" y="1191463"/>
                  </a:lnTo>
                  <a:close/>
                </a:path>
                <a:path w="4727575" h="1210945">
                  <a:moveTo>
                    <a:pt x="4701921" y="1158176"/>
                  </a:moveTo>
                  <a:lnTo>
                    <a:pt x="4701603" y="1157300"/>
                  </a:lnTo>
                  <a:lnTo>
                    <a:pt x="4700714" y="1157605"/>
                  </a:lnTo>
                  <a:lnTo>
                    <a:pt x="4698225" y="1162748"/>
                  </a:lnTo>
                  <a:lnTo>
                    <a:pt x="4694491" y="1158392"/>
                  </a:lnTo>
                  <a:lnTo>
                    <a:pt x="4693590" y="1158328"/>
                  </a:lnTo>
                  <a:lnTo>
                    <a:pt x="4693513" y="1159256"/>
                  </a:lnTo>
                  <a:lnTo>
                    <a:pt x="4697450" y="1163853"/>
                  </a:lnTo>
                  <a:lnTo>
                    <a:pt x="4698047" y="1164056"/>
                  </a:lnTo>
                  <a:lnTo>
                    <a:pt x="4698377" y="1163904"/>
                  </a:lnTo>
                  <a:lnTo>
                    <a:pt x="4698771" y="1163980"/>
                  </a:lnTo>
                  <a:lnTo>
                    <a:pt x="4699266" y="1163599"/>
                  </a:lnTo>
                  <a:lnTo>
                    <a:pt x="4701921" y="1158176"/>
                  </a:lnTo>
                  <a:close/>
                </a:path>
                <a:path w="4727575" h="1210945">
                  <a:moveTo>
                    <a:pt x="4702645" y="1163586"/>
                  </a:moveTo>
                  <a:lnTo>
                    <a:pt x="4702314" y="1162710"/>
                  </a:lnTo>
                  <a:lnTo>
                    <a:pt x="4701425" y="1163015"/>
                  </a:lnTo>
                  <a:lnTo>
                    <a:pt x="4698936" y="1168184"/>
                  </a:lnTo>
                  <a:lnTo>
                    <a:pt x="4695215" y="1163840"/>
                  </a:lnTo>
                  <a:lnTo>
                    <a:pt x="4694275" y="1163777"/>
                  </a:lnTo>
                  <a:lnTo>
                    <a:pt x="4694225" y="1164704"/>
                  </a:lnTo>
                  <a:lnTo>
                    <a:pt x="4698174" y="1169263"/>
                  </a:lnTo>
                  <a:lnTo>
                    <a:pt x="4698758" y="1169504"/>
                  </a:lnTo>
                  <a:lnTo>
                    <a:pt x="4699101" y="1169339"/>
                  </a:lnTo>
                  <a:lnTo>
                    <a:pt x="4699482" y="1169416"/>
                  </a:lnTo>
                  <a:lnTo>
                    <a:pt x="4700016" y="1169035"/>
                  </a:lnTo>
                  <a:lnTo>
                    <a:pt x="4702645" y="1163586"/>
                  </a:lnTo>
                  <a:close/>
                </a:path>
                <a:path w="4727575" h="1210945">
                  <a:moveTo>
                    <a:pt x="4703381" y="1169377"/>
                  </a:moveTo>
                  <a:lnTo>
                    <a:pt x="4703076" y="1168501"/>
                  </a:lnTo>
                  <a:lnTo>
                    <a:pt x="4702200" y="1168806"/>
                  </a:lnTo>
                  <a:lnTo>
                    <a:pt x="4699724" y="1173962"/>
                  </a:lnTo>
                  <a:lnTo>
                    <a:pt x="4695990" y="1169631"/>
                  </a:lnTo>
                  <a:lnTo>
                    <a:pt x="4695050" y="1169555"/>
                  </a:lnTo>
                  <a:lnTo>
                    <a:pt x="4694974" y="1170495"/>
                  </a:lnTo>
                  <a:lnTo>
                    <a:pt x="4698949" y="1175054"/>
                  </a:lnTo>
                  <a:lnTo>
                    <a:pt x="4699508" y="1175296"/>
                  </a:lnTo>
                  <a:lnTo>
                    <a:pt x="4699851" y="1175131"/>
                  </a:lnTo>
                  <a:lnTo>
                    <a:pt x="4700257" y="1175181"/>
                  </a:lnTo>
                  <a:lnTo>
                    <a:pt x="4700765" y="1174826"/>
                  </a:lnTo>
                  <a:lnTo>
                    <a:pt x="4703381" y="1169377"/>
                  </a:lnTo>
                  <a:close/>
                </a:path>
                <a:path w="4727575" h="1210945">
                  <a:moveTo>
                    <a:pt x="4706696" y="1197279"/>
                  </a:moveTo>
                  <a:lnTo>
                    <a:pt x="4702759" y="1192720"/>
                  </a:lnTo>
                  <a:lnTo>
                    <a:pt x="4701819" y="1192657"/>
                  </a:lnTo>
                  <a:lnTo>
                    <a:pt x="4700917" y="1192949"/>
                  </a:lnTo>
                  <a:lnTo>
                    <a:pt x="4698301" y="1198397"/>
                  </a:lnTo>
                  <a:lnTo>
                    <a:pt x="4698631" y="1199273"/>
                  </a:lnTo>
                  <a:lnTo>
                    <a:pt x="4699000" y="1199324"/>
                  </a:lnTo>
                  <a:lnTo>
                    <a:pt x="4699508" y="1198968"/>
                  </a:lnTo>
                  <a:lnTo>
                    <a:pt x="4701972" y="1193838"/>
                  </a:lnTo>
                  <a:lnTo>
                    <a:pt x="4705718" y="1198143"/>
                  </a:lnTo>
                  <a:lnTo>
                    <a:pt x="4706302" y="1198359"/>
                  </a:lnTo>
                  <a:lnTo>
                    <a:pt x="4706620" y="1198219"/>
                  </a:lnTo>
                  <a:lnTo>
                    <a:pt x="4706696" y="1197279"/>
                  </a:lnTo>
                  <a:close/>
                </a:path>
                <a:path w="4727575" h="1210945">
                  <a:moveTo>
                    <a:pt x="4707471" y="1203083"/>
                  </a:moveTo>
                  <a:lnTo>
                    <a:pt x="4703534" y="1198486"/>
                  </a:lnTo>
                  <a:lnTo>
                    <a:pt x="4702594" y="1198422"/>
                  </a:lnTo>
                  <a:lnTo>
                    <a:pt x="4701692" y="1198753"/>
                  </a:lnTo>
                  <a:lnTo>
                    <a:pt x="4699063" y="1204175"/>
                  </a:lnTo>
                  <a:lnTo>
                    <a:pt x="4699368" y="1205077"/>
                  </a:lnTo>
                  <a:lnTo>
                    <a:pt x="4699736" y="1205128"/>
                  </a:lnTo>
                  <a:lnTo>
                    <a:pt x="4700244" y="1204747"/>
                  </a:lnTo>
                  <a:lnTo>
                    <a:pt x="4702721" y="1199603"/>
                  </a:lnTo>
                  <a:lnTo>
                    <a:pt x="4706467" y="1203947"/>
                  </a:lnTo>
                  <a:lnTo>
                    <a:pt x="4707052" y="1204150"/>
                  </a:lnTo>
                  <a:lnTo>
                    <a:pt x="4707394" y="1204010"/>
                  </a:lnTo>
                  <a:lnTo>
                    <a:pt x="4707471" y="1203083"/>
                  </a:lnTo>
                  <a:close/>
                </a:path>
                <a:path w="4727575" h="1210945">
                  <a:moveTo>
                    <a:pt x="4708182" y="1208519"/>
                  </a:moveTo>
                  <a:lnTo>
                    <a:pt x="4704245" y="1203934"/>
                  </a:lnTo>
                  <a:lnTo>
                    <a:pt x="4703305" y="1203871"/>
                  </a:lnTo>
                  <a:lnTo>
                    <a:pt x="4702416" y="1204163"/>
                  </a:lnTo>
                  <a:lnTo>
                    <a:pt x="4699787" y="1209611"/>
                  </a:lnTo>
                  <a:lnTo>
                    <a:pt x="4700092" y="1210487"/>
                  </a:lnTo>
                  <a:lnTo>
                    <a:pt x="4700460" y="1210564"/>
                  </a:lnTo>
                  <a:lnTo>
                    <a:pt x="4700968" y="1210183"/>
                  </a:lnTo>
                  <a:lnTo>
                    <a:pt x="4703445" y="1205052"/>
                  </a:lnTo>
                  <a:lnTo>
                    <a:pt x="4707179" y="1209370"/>
                  </a:lnTo>
                  <a:lnTo>
                    <a:pt x="4707763" y="1209598"/>
                  </a:lnTo>
                  <a:lnTo>
                    <a:pt x="4708106" y="1209433"/>
                  </a:lnTo>
                  <a:lnTo>
                    <a:pt x="4708182" y="1208519"/>
                  </a:lnTo>
                  <a:close/>
                </a:path>
                <a:path w="4727575" h="1210945">
                  <a:moveTo>
                    <a:pt x="4713287" y="1174597"/>
                  </a:moveTo>
                  <a:lnTo>
                    <a:pt x="4712462" y="1174203"/>
                  </a:lnTo>
                  <a:lnTo>
                    <a:pt x="4707064" y="1176070"/>
                  </a:lnTo>
                  <a:lnTo>
                    <a:pt x="4707483" y="1170355"/>
                  </a:lnTo>
                  <a:lnTo>
                    <a:pt x="4706886" y="1169670"/>
                  </a:lnTo>
                  <a:lnTo>
                    <a:pt x="4706163" y="1170266"/>
                  </a:lnTo>
                  <a:lnTo>
                    <a:pt x="4705718" y="1176286"/>
                  </a:lnTo>
                  <a:lnTo>
                    <a:pt x="4706328" y="1176997"/>
                  </a:lnTo>
                  <a:lnTo>
                    <a:pt x="4707064" y="1177455"/>
                  </a:lnTo>
                  <a:lnTo>
                    <a:pt x="4707204" y="1177429"/>
                  </a:lnTo>
                  <a:lnTo>
                    <a:pt x="4712894" y="1175423"/>
                  </a:lnTo>
                  <a:lnTo>
                    <a:pt x="4713287" y="1174597"/>
                  </a:lnTo>
                  <a:close/>
                </a:path>
                <a:path w="4727575" h="1210945">
                  <a:moveTo>
                    <a:pt x="4715078" y="1189913"/>
                  </a:moveTo>
                  <a:lnTo>
                    <a:pt x="4714456" y="1189202"/>
                  </a:lnTo>
                  <a:lnTo>
                    <a:pt x="4708436" y="1188770"/>
                  </a:lnTo>
                  <a:lnTo>
                    <a:pt x="4707725" y="1189393"/>
                  </a:lnTo>
                  <a:lnTo>
                    <a:pt x="4707306" y="1190256"/>
                  </a:lnTo>
                  <a:lnTo>
                    <a:pt x="4709312" y="1195933"/>
                  </a:lnTo>
                  <a:lnTo>
                    <a:pt x="4710011" y="1196378"/>
                  </a:lnTo>
                  <a:lnTo>
                    <a:pt x="4710138" y="1196352"/>
                  </a:lnTo>
                  <a:lnTo>
                    <a:pt x="4710531" y="1195514"/>
                  </a:lnTo>
                  <a:lnTo>
                    <a:pt x="4708652" y="1190104"/>
                  </a:lnTo>
                  <a:lnTo>
                    <a:pt x="4714367" y="1190536"/>
                  </a:lnTo>
                  <a:lnTo>
                    <a:pt x="4714494" y="1190536"/>
                  </a:lnTo>
                  <a:lnTo>
                    <a:pt x="4715078" y="1189913"/>
                  </a:lnTo>
                  <a:close/>
                </a:path>
                <a:path w="4727575" h="1210945">
                  <a:moveTo>
                    <a:pt x="4716221" y="1186129"/>
                  </a:moveTo>
                  <a:lnTo>
                    <a:pt x="4715929" y="1185252"/>
                  </a:lnTo>
                  <a:lnTo>
                    <a:pt x="4710785" y="1182763"/>
                  </a:lnTo>
                  <a:lnTo>
                    <a:pt x="4715103" y="1179042"/>
                  </a:lnTo>
                  <a:lnTo>
                    <a:pt x="4715167" y="1178102"/>
                  </a:lnTo>
                  <a:lnTo>
                    <a:pt x="4714265" y="1178026"/>
                  </a:lnTo>
                  <a:lnTo>
                    <a:pt x="4709668" y="1181976"/>
                  </a:lnTo>
                  <a:lnTo>
                    <a:pt x="4709604" y="1182903"/>
                  </a:lnTo>
                  <a:lnTo>
                    <a:pt x="4709909" y="1183805"/>
                  </a:lnTo>
                  <a:lnTo>
                    <a:pt x="4715345" y="1186434"/>
                  </a:lnTo>
                  <a:lnTo>
                    <a:pt x="4715726" y="1186484"/>
                  </a:lnTo>
                  <a:lnTo>
                    <a:pt x="4716221" y="1186129"/>
                  </a:lnTo>
                  <a:close/>
                </a:path>
                <a:path w="4727575" h="1210945">
                  <a:moveTo>
                    <a:pt x="4716869" y="1169962"/>
                  </a:moveTo>
                  <a:lnTo>
                    <a:pt x="4716030" y="1169568"/>
                  </a:lnTo>
                  <a:lnTo>
                    <a:pt x="4710608" y="1171435"/>
                  </a:lnTo>
                  <a:lnTo>
                    <a:pt x="4711039" y="1165745"/>
                  </a:lnTo>
                  <a:lnTo>
                    <a:pt x="4710430" y="1165021"/>
                  </a:lnTo>
                  <a:lnTo>
                    <a:pt x="4709706" y="1165644"/>
                  </a:lnTo>
                  <a:lnTo>
                    <a:pt x="4709274" y="1171663"/>
                  </a:lnTo>
                  <a:lnTo>
                    <a:pt x="4709871" y="1172375"/>
                  </a:lnTo>
                  <a:lnTo>
                    <a:pt x="4710633" y="1172819"/>
                  </a:lnTo>
                  <a:lnTo>
                    <a:pt x="4716475" y="1170813"/>
                  </a:lnTo>
                  <a:lnTo>
                    <a:pt x="4716869" y="1169962"/>
                  </a:lnTo>
                  <a:close/>
                </a:path>
                <a:path w="4727575" h="1210945">
                  <a:moveTo>
                    <a:pt x="4719713" y="1193482"/>
                  </a:moveTo>
                  <a:lnTo>
                    <a:pt x="4719091" y="1192771"/>
                  </a:lnTo>
                  <a:lnTo>
                    <a:pt x="4713071" y="1192314"/>
                  </a:lnTo>
                  <a:lnTo>
                    <a:pt x="4712360" y="1192936"/>
                  </a:lnTo>
                  <a:lnTo>
                    <a:pt x="4711941" y="1193800"/>
                  </a:lnTo>
                  <a:lnTo>
                    <a:pt x="4713935" y="1199502"/>
                  </a:lnTo>
                  <a:lnTo>
                    <a:pt x="4714633" y="1199946"/>
                  </a:lnTo>
                  <a:lnTo>
                    <a:pt x="4714773" y="1199896"/>
                  </a:lnTo>
                  <a:lnTo>
                    <a:pt x="4715192" y="1199057"/>
                  </a:lnTo>
                  <a:lnTo>
                    <a:pt x="4713287" y="1193673"/>
                  </a:lnTo>
                  <a:lnTo>
                    <a:pt x="4719053" y="1194104"/>
                  </a:lnTo>
                  <a:lnTo>
                    <a:pt x="4719713" y="1193482"/>
                  </a:lnTo>
                  <a:close/>
                </a:path>
                <a:path w="4727575" h="1210945">
                  <a:moveTo>
                    <a:pt x="4720183" y="1165606"/>
                  </a:moveTo>
                  <a:lnTo>
                    <a:pt x="4719358" y="1165212"/>
                  </a:lnTo>
                  <a:lnTo>
                    <a:pt x="4713948" y="1167091"/>
                  </a:lnTo>
                  <a:lnTo>
                    <a:pt x="4714379" y="1161389"/>
                  </a:lnTo>
                  <a:lnTo>
                    <a:pt x="4713757" y="1160691"/>
                  </a:lnTo>
                  <a:lnTo>
                    <a:pt x="4713071" y="1161288"/>
                  </a:lnTo>
                  <a:lnTo>
                    <a:pt x="4712614" y="1167307"/>
                  </a:lnTo>
                  <a:lnTo>
                    <a:pt x="4713224" y="1168019"/>
                  </a:lnTo>
                  <a:lnTo>
                    <a:pt x="4713960" y="1168463"/>
                  </a:lnTo>
                  <a:lnTo>
                    <a:pt x="4714100" y="1168438"/>
                  </a:lnTo>
                  <a:lnTo>
                    <a:pt x="4719790" y="1166456"/>
                  </a:lnTo>
                  <a:lnTo>
                    <a:pt x="4720183" y="1165606"/>
                  </a:lnTo>
                  <a:close/>
                </a:path>
                <a:path w="4727575" h="1210945">
                  <a:moveTo>
                    <a:pt x="4722025" y="1185367"/>
                  </a:moveTo>
                  <a:lnTo>
                    <a:pt x="4721695" y="1184478"/>
                  </a:lnTo>
                  <a:lnTo>
                    <a:pt x="4716538" y="1182001"/>
                  </a:lnTo>
                  <a:lnTo>
                    <a:pt x="4720895" y="1178267"/>
                  </a:lnTo>
                  <a:lnTo>
                    <a:pt x="4720958" y="1177328"/>
                  </a:lnTo>
                  <a:lnTo>
                    <a:pt x="4720018" y="1177290"/>
                  </a:lnTo>
                  <a:lnTo>
                    <a:pt x="4715459" y="1181201"/>
                  </a:lnTo>
                  <a:lnTo>
                    <a:pt x="4715383" y="1182128"/>
                  </a:lnTo>
                  <a:lnTo>
                    <a:pt x="4715700" y="1183043"/>
                  </a:lnTo>
                  <a:lnTo>
                    <a:pt x="4721149" y="1185659"/>
                  </a:lnTo>
                  <a:lnTo>
                    <a:pt x="4721517" y="1185710"/>
                  </a:lnTo>
                  <a:lnTo>
                    <a:pt x="4722025" y="1185367"/>
                  </a:lnTo>
                  <a:close/>
                </a:path>
                <a:path w="4727575" h="1210945">
                  <a:moveTo>
                    <a:pt x="4724070" y="1196809"/>
                  </a:moveTo>
                  <a:lnTo>
                    <a:pt x="4723447" y="1196124"/>
                  </a:lnTo>
                  <a:lnTo>
                    <a:pt x="4717427" y="1195666"/>
                  </a:lnTo>
                  <a:lnTo>
                    <a:pt x="4716716" y="1196263"/>
                  </a:lnTo>
                  <a:lnTo>
                    <a:pt x="4716297" y="1197127"/>
                  </a:lnTo>
                  <a:lnTo>
                    <a:pt x="4718266" y="1202829"/>
                  </a:lnTo>
                  <a:lnTo>
                    <a:pt x="4718990" y="1203274"/>
                  </a:lnTo>
                  <a:lnTo>
                    <a:pt x="4719117" y="1203248"/>
                  </a:lnTo>
                  <a:lnTo>
                    <a:pt x="4719523" y="1202410"/>
                  </a:lnTo>
                  <a:lnTo>
                    <a:pt x="4717643" y="1197000"/>
                  </a:lnTo>
                  <a:lnTo>
                    <a:pt x="4723409" y="1197432"/>
                  </a:lnTo>
                  <a:lnTo>
                    <a:pt x="4724070" y="1196809"/>
                  </a:lnTo>
                  <a:close/>
                </a:path>
                <a:path w="4727575" h="1210945">
                  <a:moveTo>
                    <a:pt x="4727460" y="1184643"/>
                  </a:moveTo>
                  <a:lnTo>
                    <a:pt x="4727130" y="1183767"/>
                  </a:lnTo>
                  <a:lnTo>
                    <a:pt x="4721987" y="1181290"/>
                  </a:lnTo>
                  <a:lnTo>
                    <a:pt x="4726330" y="1177556"/>
                  </a:lnTo>
                  <a:lnTo>
                    <a:pt x="4726406" y="1176616"/>
                  </a:lnTo>
                  <a:lnTo>
                    <a:pt x="4725479" y="1176553"/>
                  </a:lnTo>
                  <a:lnTo>
                    <a:pt x="4720907" y="1180490"/>
                  </a:lnTo>
                  <a:lnTo>
                    <a:pt x="4720844" y="1181417"/>
                  </a:lnTo>
                  <a:lnTo>
                    <a:pt x="4721136" y="1182319"/>
                  </a:lnTo>
                  <a:lnTo>
                    <a:pt x="4726571" y="1184948"/>
                  </a:lnTo>
                  <a:lnTo>
                    <a:pt x="4726952" y="1184998"/>
                  </a:lnTo>
                  <a:lnTo>
                    <a:pt x="4727460" y="1184643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78231" y="168452"/>
              <a:ext cx="3350895" cy="1471295"/>
            </a:xfrm>
            <a:custGeom>
              <a:avLst/>
              <a:gdLst/>
              <a:ahLst/>
              <a:cxnLst/>
              <a:rect l="l" t="t" r="r" b="b"/>
              <a:pathLst>
                <a:path w="3350895" h="1471295">
                  <a:moveTo>
                    <a:pt x="9537" y="352679"/>
                  </a:moveTo>
                  <a:lnTo>
                    <a:pt x="9512" y="350088"/>
                  </a:lnTo>
                  <a:lnTo>
                    <a:pt x="9486" y="347446"/>
                  </a:lnTo>
                  <a:lnTo>
                    <a:pt x="7340" y="345351"/>
                  </a:lnTo>
                  <a:lnTo>
                    <a:pt x="2095" y="345401"/>
                  </a:lnTo>
                  <a:lnTo>
                    <a:pt x="0" y="347522"/>
                  </a:lnTo>
                  <a:lnTo>
                    <a:pt x="50" y="352767"/>
                  </a:lnTo>
                  <a:lnTo>
                    <a:pt x="2184" y="354888"/>
                  </a:lnTo>
                  <a:lnTo>
                    <a:pt x="7416" y="354838"/>
                  </a:lnTo>
                  <a:lnTo>
                    <a:pt x="9537" y="352679"/>
                  </a:lnTo>
                  <a:close/>
                </a:path>
                <a:path w="3350895" h="1471295">
                  <a:moveTo>
                    <a:pt x="25387" y="159677"/>
                  </a:moveTo>
                  <a:lnTo>
                    <a:pt x="25361" y="157060"/>
                  </a:lnTo>
                  <a:lnTo>
                    <a:pt x="25336" y="154444"/>
                  </a:lnTo>
                  <a:lnTo>
                    <a:pt x="23202" y="152323"/>
                  </a:lnTo>
                  <a:lnTo>
                    <a:pt x="17945" y="152374"/>
                  </a:lnTo>
                  <a:lnTo>
                    <a:pt x="15849" y="154520"/>
                  </a:lnTo>
                  <a:lnTo>
                    <a:pt x="15900" y="159766"/>
                  </a:lnTo>
                  <a:lnTo>
                    <a:pt x="18021" y="161886"/>
                  </a:lnTo>
                  <a:lnTo>
                    <a:pt x="23291" y="161836"/>
                  </a:lnTo>
                  <a:lnTo>
                    <a:pt x="25387" y="159677"/>
                  </a:lnTo>
                  <a:close/>
                </a:path>
                <a:path w="3350895" h="1471295">
                  <a:moveTo>
                    <a:pt x="59245" y="19100"/>
                  </a:moveTo>
                  <a:lnTo>
                    <a:pt x="59220" y="16484"/>
                  </a:lnTo>
                  <a:lnTo>
                    <a:pt x="59194" y="13868"/>
                  </a:lnTo>
                  <a:lnTo>
                    <a:pt x="57035" y="11747"/>
                  </a:lnTo>
                  <a:lnTo>
                    <a:pt x="51777" y="11798"/>
                  </a:lnTo>
                  <a:lnTo>
                    <a:pt x="49682" y="13944"/>
                  </a:lnTo>
                  <a:lnTo>
                    <a:pt x="49733" y="19189"/>
                  </a:lnTo>
                  <a:lnTo>
                    <a:pt x="51854" y="21285"/>
                  </a:lnTo>
                  <a:lnTo>
                    <a:pt x="57124" y="21234"/>
                  </a:lnTo>
                  <a:lnTo>
                    <a:pt x="59245" y="19100"/>
                  </a:lnTo>
                  <a:close/>
                </a:path>
                <a:path w="3350895" h="1471295">
                  <a:moveTo>
                    <a:pt x="148729" y="228752"/>
                  </a:moveTo>
                  <a:lnTo>
                    <a:pt x="148704" y="226110"/>
                  </a:lnTo>
                  <a:lnTo>
                    <a:pt x="148678" y="223494"/>
                  </a:lnTo>
                  <a:lnTo>
                    <a:pt x="146558" y="221399"/>
                  </a:lnTo>
                  <a:lnTo>
                    <a:pt x="141287" y="221449"/>
                  </a:lnTo>
                  <a:lnTo>
                    <a:pt x="139166" y="223570"/>
                  </a:lnTo>
                  <a:lnTo>
                    <a:pt x="139217" y="228841"/>
                  </a:lnTo>
                  <a:lnTo>
                    <a:pt x="141376" y="230936"/>
                  </a:lnTo>
                  <a:lnTo>
                    <a:pt x="146634" y="230886"/>
                  </a:lnTo>
                  <a:lnTo>
                    <a:pt x="148729" y="228752"/>
                  </a:lnTo>
                  <a:close/>
                </a:path>
                <a:path w="3350895" h="1471295">
                  <a:moveTo>
                    <a:pt x="182727" y="105676"/>
                  </a:moveTo>
                  <a:lnTo>
                    <a:pt x="182702" y="103060"/>
                  </a:lnTo>
                  <a:lnTo>
                    <a:pt x="182676" y="100444"/>
                  </a:lnTo>
                  <a:lnTo>
                    <a:pt x="180543" y="98348"/>
                  </a:lnTo>
                  <a:lnTo>
                    <a:pt x="175310" y="98399"/>
                  </a:lnTo>
                  <a:lnTo>
                    <a:pt x="173189" y="100520"/>
                  </a:lnTo>
                  <a:lnTo>
                    <a:pt x="173240" y="105765"/>
                  </a:lnTo>
                  <a:lnTo>
                    <a:pt x="175399" y="107886"/>
                  </a:lnTo>
                  <a:lnTo>
                    <a:pt x="180632" y="107835"/>
                  </a:lnTo>
                  <a:lnTo>
                    <a:pt x="182727" y="105676"/>
                  </a:lnTo>
                  <a:close/>
                </a:path>
                <a:path w="3350895" h="1471295">
                  <a:moveTo>
                    <a:pt x="220103" y="368401"/>
                  </a:moveTo>
                  <a:lnTo>
                    <a:pt x="220078" y="365785"/>
                  </a:lnTo>
                  <a:lnTo>
                    <a:pt x="220052" y="363143"/>
                  </a:lnTo>
                  <a:lnTo>
                    <a:pt x="217893" y="361048"/>
                  </a:lnTo>
                  <a:lnTo>
                    <a:pt x="212661" y="361086"/>
                  </a:lnTo>
                  <a:lnTo>
                    <a:pt x="210540" y="363220"/>
                  </a:lnTo>
                  <a:lnTo>
                    <a:pt x="210591" y="368490"/>
                  </a:lnTo>
                  <a:lnTo>
                    <a:pt x="212750" y="370573"/>
                  </a:lnTo>
                  <a:lnTo>
                    <a:pt x="217982" y="370535"/>
                  </a:lnTo>
                  <a:lnTo>
                    <a:pt x="220103" y="368401"/>
                  </a:lnTo>
                  <a:close/>
                </a:path>
                <a:path w="3350895" h="1471295">
                  <a:moveTo>
                    <a:pt x="288544" y="174904"/>
                  </a:moveTo>
                  <a:lnTo>
                    <a:pt x="288518" y="172288"/>
                  </a:lnTo>
                  <a:lnTo>
                    <a:pt x="288493" y="169672"/>
                  </a:lnTo>
                  <a:lnTo>
                    <a:pt x="286359" y="167551"/>
                  </a:lnTo>
                  <a:lnTo>
                    <a:pt x="281127" y="167601"/>
                  </a:lnTo>
                  <a:lnTo>
                    <a:pt x="279006" y="169748"/>
                  </a:lnTo>
                  <a:lnTo>
                    <a:pt x="279057" y="174993"/>
                  </a:lnTo>
                  <a:lnTo>
                    <a:pt x="281216" y="177114"/>
                  </a:lnTo>
                  <a:lnTo>
                    <a:pt x="286448" y="177063"/>
                  </a:lnTo>
                  <a:lnTo>
                    <a:pt x="288544" y="174904"/>
                  </a:lnTo>
                  <a:close/>
                </a:path>
                <a:path w="3350895" h="1471295">
                  <a:moveTo>
                    <a:pt x="322707" y="69392"/>
                  </a:moveTo>
                  <a:lnTo>
                    <a:pt x="322681" y="66776"/>
                  </a:lnTo>
                  <a:lnTo>
                    <a:pt x="322656" y="64160"/>
                  </a:lnTo>
                  <a:lnTo>
                    <a:pt x="320497" y="62039"/>
                  </a:lnTo>
                  <a:lnTo>
                    <a:pt x="315264" y="62090"/>
                  </a:lnTo>
                  <a:lnTo>
                    <a:pt x="313143" y="64236"/>
                  </a:lnTo>
                  <a:lnTo>
                    <a:pt x="313194" y="69481"/>
                  </a:lnTo>
                  <a:lnTo>
                    <a:pt x="315353" y="71602"/>
                  </a:lnTo>
                  <a:lnTo>
                    <a:pt x="320586" y="71551"/>
                  </a:lnTo>
                  <a:lnTo>
                    <a:pt x="322707" y="69392"/>
                  </a:lnTo>
                  <a:close/>
                </a:path>
                <a:path w="3350895" h="1471295">
                  <a:moveTo>
                    <a:pt x="394665" y="279196"/>
                  </a:moveTo>
                  <a:lnTo>
                    <a:pt x="394639" y="276580"/>
                  </a:lnTo>
                  <a:lnTo>
                    <a:pt x="394614" y="273964"/>
                  </a:lnTo>
                  <a:lnTo>
                    <a:pt x="392493" y="271843"/>
                  </a:lnTo>
                  <a:lnTo>
                    <a:pt x="387223" y="271881"/>
                  </a:lnTo>
                  <a:lnTo>
                    <a:pt x="385127" y="274040"/>
                  </a:lnTo>
                  <a:lnTo>
                    <a:pt x="385178" y="279285"/>
                  </a:lnTo>
                  <a:lnTo>
                    <a:pt x="387311" y="281381"/>
                  </a:lnTo>
                  <a:lnTo>
                    <a:pt x="392569" y="281330"/>
                  </a:lnTo>
                  <a:lnTo>
                    <a:pt x="394665" y="279196"/>
                  </a:lnTo>
                  <a:close/>
                </a:path>
                <a:path w="3350895" h="1471295">
                  <a:moveTo>
                    <a:pt x="410972" y="138785"/>
                  </a:moveTo>
                  <a:lnTo>
                    <a:pt x="410946" y="136169"/>
                  </a:lnTo>
                  <a:lnTo>
                    <a:pt x="410921" y="133553"/>
                  </a:lnTo>
                  <a:lnTo>
                    <a:pt x="408800" y="131432"/>
                  </a:lnTo>
                  <a:lnTo>
                    <a:pt x="403529" y="131470"/>
                  </a:lnTo>
                  <a:lnTo>
                    <a:pt x="401434" y="133629"/>
                  </a:lnTo>
                  <a:lnTo>
                    <a:pt x="401485" y="138874"/>
                  </a:lnTo>
                  <a:lnTo>
                    <a:pt x="403618" y="140957"/>
                  </a:lnTo>
                  <a:lnTo>
                    <a:pt x="408876" y="140919"/>
                  </a:lnTo>
                  <a:lnTo>
                    <a:pt x="410972" y="138785"/>
                  </a:lnTo>
                  <a:close/>
                </a:path>
                <a:path w="3350895" h="1471295">
                  <a:moveTo>
                    <a:pt x="448779" y="454063"/>
                  </a:moveTo>
                  <a:lnTo>
                    <a:pt x="448754" y="451446"/>
                  </a:lnTo>
                  <a:lnTo>
                    <a:pt x="448729" y="448830"/>
                  </a:lnTo>
                  <a:lnTo>
                    <a:pt x="446595" y="446735"/>
                  </a:lnTo>
                  <a:lnTo>
                    <a:pt x="441363" y="446786"/>
                  </a:lnTo>
                  <a:lnTo>
                    <a:pt x="439242" y="448906"/>
                  </a:lnTo>
                  <a:lnTo>
                    <a:pt x="439293" y="454152"/>
                  </a:lnTo>
                  <a:lnTo>
                    <a:pt x="441452" y="456260"/>
                  </a:lnTo>
                  <a:lnTo>
                    <a:pt x="446684" y="456222"/>
                  </a:lnTo>
                  <a:lnTo>
                    <a:pt x="448779" y="454063"/>
                  </a:lnTo>
                  <a:close/>
                </a:path>
                <a:path w="3350895" h="1471295">
                  <a:moveTo>
                    <a:pt x="550468" y="49885"/>
                  </a:moveTo>
                  <a:lnTo>
                    <a:pt x="550443" y="47269"/>
                  </a:lnTo>
                  <a:lnTo>
                    <a:pt x="550418" y="44653"/>
                  </a:lnTo>
                  <a:lnTo>
                    <a:pt x="548297" y="42532"/>
                  </a:lnTo>
                  <a:lnTo>
                    <a:pt x="543052" y="42570"/>
                  </a:lnTo>
                  <a:lnTo>
                    <a:pt x="540931" y="44729"/>
                  </a:lnTo>
                  <a:lnTo>
                    <a:pt x="540981" y="49974"/>
                  </a:lnTo>
                  <a:lnTo>
                    <a:pt x="543140" y="52095"/>
                  </a:lnTo>
                  <a:lnTo>
                    <a:pt x="548373" y="52044"/>
                  </a:lnTo>
                  <a:lnTo>
                    <a:pt x="550468" y="49885"/>
                  </a:lnTo>
                  <a:close/>
                </a:path>
                <a:path w="3350895" h="1471295">
                  <a:moveTo>
                    <a:pt x="570014" y="277672"/>
                  </a:moveTo>
                  <a:lnTo>
                    <a:pt x="569988" y="275056"/>
                  </a:lnTo>
                  <a:lnTo>
                    <a:pt x="569963" y="272440"/>
                  </a:lnTo>
                  <a:lnTo>
                    <a:pt x="567817" y="270319"/>
                  </a:lnTo>
                  <a:lnTo>
                    <a:pt x="562571" y="270357"/>
                  </a:lnTo>
                  <a:lnTo>
                    <a:pt x="560451" y="272516"/>
                  </a:lnTo>
                  <a:lnTo>
                    <a:pt x="560501" y="277761"/>
                  </a:lnTo>
                  <a:lnTo>
                    <a:pt x="562660" y="279857"/>
                  </a:lnTo>
                  <a:lnTo>
                    <a:pt x="567893" y="279806"/>
                  </a:lnTo>
                  <a:lnTo>
                    <a:pt x="570014" y="277672"/>
                  </a:lnTo>
                  <a:close/>
                </a:path>
                <a:path w="3350895" h="1471295">
                  <a:moveTo>
                    <a:pt x="796721" y="514210"/>
                  </a:moveTo>
                  <a:lnTo>
                    <a:pt x="796696" y="511594"/>
                  </a:lnTo>
                  <a:lnTo>
                    <a:pt x="796671" y="508977"/>
                  </a:lnTo>
                  <a:lnTo>
                    <a:pt x="794512" y="506857"/>
                  </a:lnTo>
                  <a:lnTo>
                    <a:pt x="789279" y="506895"/>
                  </a:lnTo>
                  <a:lnTo>
                    <a:pt x="787158" y="509054"/>
                  </a:lnTo>
                  <a:lnTo>
                    <a:pt x="787209" y="514299"/>
                  </a:lnTo>
                  <a:lnTo>
                    <a:pt x="789368" y="516420"/>
                  </a:lnTo>
                  <a:lnTo>
                    <a:pt x="794600" y="516369"/>
                  </a:lnTo>
                  <a:lnTo>
                    <a:pt x="796721" y="514210"/>
                  </a:lnTo>
                  <a:close/>
                </a:path>
                <a:path w="3350895" h="1471295">
                  <a:moveTo>
                    <a:pt x="812571" y="321195"/>
                  </a:moveTo>
                  <a:lnTo>
                    <a:pt x="812546" y="318554"/>
                  </a:lnTo>
                  <a:lnTo>
                    <a:pt x="812520" y="315937"/>
                  </a:lnTo>
                  <a:lnTo>
                    <a:pt x="810361" y="313842"/>
                  </a:lnTo>
                  <a:lnTo>
                    <a:pt x="805129" y="313893"/>
                  </a:lnTo>
                  <a:lnTo>
                    <a:pt x="803008" y="316014"/>
                  </a:lnTo>
                  <a:lnTo>
                    <a:pt x="803059" y="321284"/>
                  </a:lnTo>
                  <a:lnTo>
                    <a:pt x="805218" y="323380"/>
                  </a:lnTo>
                  <a:lnTo>
                    <a:pt x="810450" y="323329"/>
                  </a:lnTo>
                  <a:lnTo>
                    <a:pt x="812571" y="321195"/>
                  </a:lnTo>
                  <a:close/>
                </a:path>
                <a:path w="3350895" h="1471295">
                  <a:moveTo>
                    <a:pt x="846404" y="180594"/>
                  </a:moveTo>
                  <a:lnTo>
                    <a:pt x="846378" y="177977"/>
                  </a:lnTo>
                  <a:lnTo>
                    <a:pt x="846353" y="175361"/>
                  </a:lnTo>
                  <a:lnTo>
                    <a:pt x="844194" y="173240"/>
                  </a:lnTo>
                  <a:lnTo>
                    <a:pt x="838962" y="173278"/>
                  </a:lnTo>
                  <a:lnTo>
                    <a:pt x="836866" y="175437"/>
                  </a:lnTo>
                  <a:lnTo>
                    <a:pt x="836917" y="180682"/>
                  </a:lnTo>
                  <a:lnTo>
                    <a:pt x="839038" y="182803"/>
                  </a:lnTo>
                  <a:lnTo>
                    <a:pt x="844283" y="182753"/>
                  </a:lnTo>
                  <a:lnTo>
                    <a:pt x="846404" y="180594"/>
                  </a:lnTo>
                  <a:close/>
                </a:path>
                <a:path w="3350895" h="1471295">
                  <a:moveTo>
                    <a:pt x="935913" y="390245"/>
                  </a:moveTo>
                  <a:lnTo>
                    <a:pt x="935888" y="387629"/>
                  </a:lnTo>
                  <a:lnTo>
                    <a:pt x="935863" y="385013"/>
                  </a:lnTo>
                  <a:lnTo>
                    <a:pt x="933704" y="382892"/>
                  </a:lnTo>
                  <a:lnTo>
                    <a:pt x="928471" y="382943"/>
                  </a:lnTo>
                  <a:lnTo>
                    <a:pt x="926350" y="385089"/>
                  </a:lnTo>
                  <a:lnTo>
                    <a:pt x="926401" y="390334"/>
                  </a:lnTo>
                  <a:lnTo>
                    <a:pt x="928547" y="392430"/>
                  </a:lnTo>
                  <a:lnTo>
                    <a:pt x="933792" y="392379"/>
                  </a:lnTo>
                  <a:lnTo>
                    <a:pt x="935913" y="390245"/>
                  </a:lnTo>
                  <a:close/>
                </a:path>
                <a:path w="3350895" h="1471295">
                  <a:moveTo>
                    <a:pt x="969899" y="267208"/>
                  </a:moveTo>
                  <a:lnTo>
                    <a:pt x="969873" y="264591"/>
                  </a:lnTo>
                  <a:lnTo>
                    <a:pt x="969848" y="261975"/>
                  </a:lnTo>
                  <a:lnTo>
                    <a:pt x="967727" y="259854"/>
                  </a:lnTo>
                  <a:lnTo>
                    <a:pt x="962456" y="259892"/>
                  </a:lnTo>
                  <a:lnTo>
                    <a:pt x="960361" y="262051"/>
                  </a:lnTo>
                  <a:lnTo>
                    <a:pt x="960412" y="267296"/>
                  </a:lnTo>
                  <a:lnTo>
                    <a:pt x="962545" y="269405"/>
                  </a:lnTo>
                  <a:lnTo>
                    <a:pt x="967803" y="269367"/>
                  </a:lnTo>
                  <a:lnTo>
                    <a:pt x="969899" y="267208"/>
                  </a:lnTo>
                  <a:close/>
                </a:path>
                <a:path w="3350895" h="1471295">
                  <a:moveTo>
                    <a:pt x="1007262" y="529894"/>
                  </a:moveTo>
                  <a:lnTo>
                    <a:pt x="1007237" y="527278"/>
                  </a:lnTo>
                  <a:lnTo>
                    <a:pt x="1007211" y="524662"/>
                  </a:lnTo>
                  <a:lnTo>
                    <a:pt x="1005078" y="522541"/>
                  </a:lnTo>
                  <a:lnTo>
                    <a:pt x="999820" y="522592"/>
                  </a:lnTo>
                  <a:lnTo>
                    <a:pt x="997724" y="524751"/>
                  </a:lnTo>
                  <a:lnTo>
                    <a:pt x="997775" y="529983"/>
                  </a:lnTo>
                  <a:lnTo>
                    <a:pt x="999896" y="532104"/>
                  </a:lnTo>
                  <a:lnTo>
                    <a:pt x="1005166" y="532053"/>
                  </a:lnTo>
                  <a:lnTo>
                    <a:pt x="1007262" y="529894"/>
                  </a:lnTo>
                  <a:close/>
                </a:path>
                <a:path w="3350895" h="1471295">
                  <a:moveTo>
                    <a:pt x="1075728" y="336423"/>
                  </a:moveTo>
                  <a:lnTo>
                    <a:pt x="1075702" y="333781"/>
                  </a:lnTo>
                  <a:lnTo>
                    <a:pt x="1075677" y="331165"/>
                  </a:lnTo>
                  <a:lnTo>
                    <a:pt x="1073518" y="329069"/>
                  </a:lnTo>
                  <a:lnTo>
                    <a:pt x="1068285" y="329120"/>
                  </a:lnTo>
                  <a:lnTo>
                    <a:pt x="1066165" y="331254"/>
                  </a:lnTo>
                  <a:lnTo>
                    <a:pt x="1066215" y="336511"/>
                  </a:lnTo>
                  <a:lnTo>
                    <a:pt x="1068362" y="338607"/>
                  </a:lnTo>
                  <a:lnTo>
                    <a:pt x="1073607" y="338556"/>
                  </a:lnTo>
                  <a:lnTo>
                    <a:pt x="1075728" y="336423"/>
                  </a:lnTo>
                  <a:close/>
                </a:path>
                <a:path w="3350895" h="1471295">
                  <a:moveTo>
                    <a:pt x="1091412" y="125869"/>
                  </a:moveTo>
                  <a:lnTo>
                    <a:pt x="1091387" y="123253"/>
                  </a:lnTo>
                  <a:lnTo>
                    <a:pt x="1091361" y="120637"/>
                  </a:lnTo>
                  <a:lnTo>
                    <a:pt x="1089228" y="118516"/>
                  </a:lnTo>
                  <a:lnTo>
                    <a:pt x="1083970" y="118567"/>
                  </a:lnTo>
                  <a:lnTo>
                    <a:pt x="1081874" y="120713"/>
                  </a:lnTo>
                  <a:lnTo>
                    <a:pt x="1081925" y="125958"/>
                  </a:lnTo>
                  <a:lnTo>
                    <a:pt x="1084046" y="128041"/>
                  </a:lnTo>
                  <a:lnTo>
                    <a:pt x="1089317" y="128003"/>
                  </a:lnTo>
                  <a:lnTo>
                    <a:pt x="1091412" y="125869"/>
                  </a:lnTo>
                  <a:close/>
                </a:path>
                <a:path w="3350895" h="1471295">
                  <a:moveTo>
                    <a:pt x="1109865" y="230911"/>
                  </a:moveTo>
                  <a:lnTo>
                    <a:pt x="1109840" y="228269"/>
                  </a:lnTo>
                  <a:lnTo>
                    <a:pt x="1109814" y="225679"/>
                  </a:lnTo>
                  <a:lnTo>
                    <a:pt x="1107694" y="223558"/>
                  </a:lnTo>
                  <a:lnTo>
                    <a:pt x="1102423" y="223608"/>
                  </a:lnTo>
                  <a:lnTo>
                    <a:pt x="1100328" y="225767"/>
                  </a:lnTo>
                  <a:lnTo>
                    <a:pt x="1100378" y="231000"/>
                  </a:lnTo>
                  <a:lnTo>
                    <a:pt x="1102512" y="233095"/>
                  </a:lnTo>
                  <a:lnTo>
                    <a:pt x="1107770" y="233045"/>
                  </a:lnTo>
                  <a:lnTo>
                    <a:pt x="1109865" y="230911"/>
                  </a:lnTo>
                  <a:close/>
                </a:path>
                <a:path w="3350895" h="1471295">
                  <a:moveTo>
                    <a:pt x="1181849" y="440690"/>
                  </a:moveTo>
                  <a:lnTo>
                    <a:pt x="1181823" y="438099"/>
                  </a:lnTo>
                  <a:lnTo>
                    <a:pt x="1181798" y="435457"/>
                  </a:lnTo>
                  <a:lnTo>
                    <a:pt x="1179639" y="433362"/>
                  </a:lnTo>
                  <a:lnTo>
                    <a:pt x="1174407" y="433400"/>
                  </a:lnTo>
                  <a:lnTo>
                    <a:pt x="1172286" y="435533"/>
                  </a:lnTo>
                  <a:lnTo>
                    <a:pt x="1172337" y="440778"/>
                  </a:lnTo>
                  <a:lnTo>
                    <a:pt x="1174496" y="442887"/>
                  </a:lnTo>
                  <a:lnTo>
                    <a:pt x="1179728" y="442849"/>
                  </a:lnTo>
                  <a:lnTo>
                    <a:pt x="1181849" y="440690"/>
                  </a:lnTo>
                  <a:close/>
                </a:path>
                <a:path w="3350895" h="1471295">
                  <a:moveTo>
                    <a:pt x="1192009" y="791387"/>
                  </a:moveTo>
                  <a:lnTo>
                    <a:pt x="1191983" y="788771"/>
                  </a:lnTo>
                  <a:lnTo>
                    <a:pt x="1191958" y="786155"/>
                  </a:lnTo>
                  <a:lnTo>
                    <a:pt x="1189799" y="784034"/>
                  </a:lnTo>
                  <a:lnTo>
                    <a:pt x="1184567" y="784072"/>
                  </a:lnTo>
                  <a:lnTo>
                    <a:pt x="1182471" y="786231"/>
                  </a:lnTo>
                  <a:lnTo>
                    <a:pt x="1182522" y="791476"/>
                  </a:lnTo>
                  <a:lnTo>
                    <a:pt x="1184656" y="793597"/>
                  </a:lnTo>
                  <a:lnTo>
                    <a:pt x="1189888" y="793546"/>
                  </a:lnTo>
                  <a:lnTo>
                    <a:pt x="1192009" y="791387"/>
                  </a:lnTo>
                  <a:close/>
                </a:path>
                <a:path w="3350895" h="1471295">
                  <a:moveTo>
                    <a:pt x="1198156" y="300278"/>
                  </a:moveTo>
                  <a:lnTo>
                    <a:pt x="1198130" y="297662"/>
                  </a:lnTo>
                  <a:lnTo>
                    <a:pt x="1198105" y="295046"/>
                  </a:lnTo>
                  <a:lnTo>
                    <a:pt x="1195946" y="292950"/>
                  </a:lnTo>
                  <a:lnTo>
                    <a:pt x="1190713" y="293001"/>
                  </a:lnTo>
                  <a:lnTo>
                    <a:pt x="1188618" y="295122"/>
                  </a:lnTo>
                  <a:lnTo>
                    <a:pt x="1188669" y="300367"/>
                  </a:lnTo>
                  <a:lnTo>
                    <a:pt x="1190802" y="302475"/>
                  </a:lnTo>
                  <a:lnTo>
                    <a:pt x="1196035" y="302437"/>
                  </a:lnTo>
                  <a:lnTo>
                    <a:pt x="1198156" y="300278"/>
                  </a:lnTo>
                  <a:close/>
                </a:path>
                <a:path w="3350895" h="1471295">
                  <a:moveTo>
                    <a:pt x="1207858" y="598373"/>
                  </a:moveTo>
                  <a:lnTo>
                    <a:pt x="1207833" y="595731"/>
                  </a:lnTo>
                  <a:lnTo>
                    <a:pt x="1207808" y="593115"/>
                  </a:lnTo>
                  <a:lnTo>
                    <a:pt x="1205649" y="591019"/>
                  </a:lnTo>
                  <a:lnTo>
                    <a:pt x="1200416" y="591070"/>
                  </a:lnTo>
                  <a:lnTo>
                    <a:pt x="1198321" y="593191"/>
                  </a:lnTo>
                  <a:lnTo>
                    <a:pt x="1198372" y="598462"/>
                  </a:lnTo>
                  <a:lnTo>
                    <a:pt x="1200492" y="600557"/>
                  </a:lnTo>
                  <a:lnTo>
                    <a:pt x="1205738" y="600506"/>
                  </a:lnTo>
                  <a:lnTo>
                    <a:pt x="1207858" y="598373"/>
                  </a:lnTo>
                  <a:close/>
                </a:path>
                <a:path w="3350895" h="1471295">
                  <a:moveTo>
                    <a:pt x="1216088" y="460794"/>
                  </a:moveTo>
                  <a:lnTo>
                    <a:pt x="1216050" y="455980"/>
                  </a:lnTo>
                  <a:lnTo>
                    <a:pt x="1216012" y="451167"/>
                  </a:lnTo>
                  <a:lnTo>
                    <a:pt x="1212075" y="447306"/>
                  </a:lnTo>
                  <a:lnTo>
                    <a:pt x="1202448" y="447382"/>
                  </a:lnTo>
                  <a:lnTo>
                    <a:pt x="1198587" y="451319"/>
                  </a:lnTo>
                  <a:lnTo>
                    <a:pt x="1198676" y="460946"/>
                  </a:lnTo>
                  <a:lnTo>
                    <a:pt x="1202601" y="464807"/>
                  </a:lnTo>
                  <a:lnTo>
                    <a:pt x="1212227" y="464731"/>
                  </a:lnTo>
                  <a:lnTo>
                    <a:pt x="1216088" y="460794"/>
                  </a:lnTo>
                  <a:close/>
                </a:path>
                <a:path w="3350895" h="1471295">
                  <a:moveTo>
                    <a:pt x="1235964" y="615581"/>
                  </a:moveTo>
                  <a:lnTo>
                    <a:pt x="1235938" y="612965"/>
                  </a:lnTo>
                  <a:lnTo>
                    <a:pt x="1235913" y="610323"/>
                  </a:lnTo>
                  <a:lnTo>
                    <a:pt x="1233779" y="608228"/>
                  </a:lnTo>
                  <a:lnTo>
                    <a:pt x="1228521" y="608279"/>
                  </a:lnTo>
                  <a:lnTo>
                    <a:pt x="1226426" y="610400"/>
                  </a:lnTo>
                  <a:lnTo>
                    <a:pt x="1226477" y="615670"/>
                  </a:lnTo>
                  <a:lnTo>
                    <a:pt x="1228598" y="617778"/>
                  </a:lnTo>
                  <a:lnTo>
                    <a:pt x="1233868" y="617740"/>
                  </a:lnTo>
                  <a:lnTo>
                    <a:pt x="1235964" y="615581"/>
                  </a:lnTo>
                  <a:close/>
                </a:path>
                <a:path w="3350895" h="1471295">
                  <a:moveTo>
                    <a:pt x="1241704" y="457784"/>
                  </a:moveTo>
                  <a:lnTo>
                    <a:pt x="1241679" y="455168"/>
                  </a:lnTo>
                  <a:lnTo>
                    <a:pt x="1241653" y="452551"/>
                  </a:lnTo>
                  <a:lnTo>
                    <a:pt x="1239532" y="450456"/>
                  </a:lnTo>
                  <a:lnTo>
                    <a:pt x="1234287" y="450507"/>
                  </a:lnTo>
                  <a:lnTo>
                    <a:pt x="1232166" y="452628"/>
                  </a:lnTo>
                  <a:lnTo>
                    <a:pt x="1232217" y="457873"/>
                  </a:lnTo>
                  <a:lnTo>
                    <a:pt x="1234376" y="459994"/>
                  </a:lnTo>
                  <a:lnTo>
                    <a:pt x="1239608" y="459943"/>
                  </a:lnTo>
                  <a:lnTo>
                    <a:pt x="1241704" y="457784"/>
                  </a:lnTo>
                  <a:close/>
                </a:path>
                <a:path w="3350895" h="1471295">
                  <a:moveTo>
                    <a:pt x="1331214" y="667423"/>
                  </a:moveTo>
                  <a:lnTo>
                    <a:pt x="1331188" y="664806"/>
                  </a:lnTo>
                  <a:lnTo>
                    <a:pt x="1331163" y="662190"/>
                  </a:lnTo>
                  <a:lnTo>
                    <a:pt x="1329042" y="660069"/>
                  </a:lnTo>
                  <a:lnTo>
                    <a:pt x="1323771" y="660120"/>
                  </a:lnTo>
                  <a:lnTo>
                    <a:pt x="1321676" y="662266"/>
                  </a:lnTo>
                  <a:lnTo>
                    <a:pt x="1321727" y="667512"/>
                  </a:lnTo>
                  <a:lnTo>
                    <a:pt x="1323860" y="669620"/>
                  </a:lnTo>
                  <a:lnTo>
                    <a:pt x="1329118" y="669582"/>
                  </a:lnTo>
                  <a:lnTo>
                    <a:pt x="1331214" y="667423"/>
                  </a:lnTo>
                  <a:close/>
                </a:path>
                <a:path w="3350895" h="1471295">
                  <a:moveTo>
                    <a:pt x="1337652" y="211404"/>
                  </a:moveTo>
                  <a:lnTo>
                    <a:pt x="1337627" y="208762"/>
                  </a:lnTo>
                  <a:lnTo>
                    <a:pt x="1337602" y="206146"/>
                  </a:lnTo>
                  <a:lnTo>
                    <a:pt x="1335455" y="204050"/>
                  </a:lnTo>
                  <a:lnTo>
                    <a:pt x="1330210" y="204101"/>
                  </a:lnTo>
                  <a:lnTo>
                    <a:pt x="1328115" y="206222"/>
                  </a:lnTo>
                  <a:lnTo>
                    <a:pt x="1328166" y="211493"/>
                  </a:lnTo>
                  <a:lnTo>
                    <a:pt x="1330299" y="213588"/>
                  </a:lnTo>
                  <a:lnTo>
                    <a:pt x="1335532" y="213537"/>
                  </a:lnTo>
                  <a:lnTo>
                    <a:pt x="1337652" y="211404"/>
                  </a:lnTo>
                  <a:close/>
                </a:path>
                <a:path w="3350895" h="1471295">
                  <a:moveTo>
                    <a:pt x="1356474" y="340931"/>
                  </a:moveTo>
                  <a:lnTo>
                    <a:pt x="1356448" y="338340"/>
                  </a:lnTo>
                  <a:lnTo>
                    <a:pt x="1356423" y="335699"/>
                  </a:lnTo>
                  <a:lnTo>
                    <a:pt x="1354264" y="333603"/>
                  </a:lnTo>
                  <a:lnTo>
                    <a:pt x="1349032" y="333654"/>
                  </a:lnTo>
                  <a:lnTo>
                    <a:pt x="1346911" y="335775"/>
                  </a:lnTo>
                  <a:lnTo>
                    <a:pt x="1346962" y="341020"/>
                  </a:lnTo>
                  <a:lnTo>
                    <a:pt x="1349108" y="343141"/>
                  </a:lnTo>
                  <a:lnTo>
                    <a:pt x="1354353" y="343090"/>
                  </a:lnTo>
                  <a:lnTo>
                    <a:pt x="1356474" y="340931"/>
                  </a:lnTo>
                  <a:close/>
                </a:path>
                <a:path w="3350895" h="1471295">
                  <a:moveTo>
                    <a:pt x="1357172" y="439166"/>
                  </a:moveTo>
                  <a:lnTo>
                    <a:pt x="1357147" y="436575"/>
                  </a:lnTo>
                  <a:lnTo>
                    <a:pt x="1357122" y="433933"/>
                  </a:lnTo>
                  <a:lnTo>
                    <a:pt x="1355001" y="431838"/>
                  </a:lnTo>
                  <a:lnTo>
                    <a:pt x="1349730" y="431876"/>
                  </a:lnTo>
                  <a:lnTo>
                    <a:pt x="1347635" y="434009"/>
                  </a:lnTo>
                  <a:lnTo>
                    <a:pt x="1347685" y="439254"/>
                  </a:lnTo>
                  <a:lnTo>
                    <a:pt x="1349819" y="441363"/>
                  </a:lnTo>
                  <a:lnTo>
                    <a:pt x="1355077" y="441325"/>
                  </a:lnTo>
                  <a:lnTo>
                    <a:pt x="1357172" y="439166"/>
                  </a:lnTo>
                  <a:close/>
                </a:path>
                <a:path w="3350895" h="1471295">
                  <a:moveTo>
                    <a:pt x="1365199" y="544385"/>
                  </a:moveTo>
                  <a:lnTo>
                    <a:pt x="1365173" y="541769"/>
                  </a:lnTo>
                  <a:lnTo>
                    <a:pt x="1365148" y="539153"/>
                  </a:lnTo>
                  <a:lnTo>
                    <a:pt x="1363014" y="537032"/>
                  </a:lnTo>
                  <a:lnTo>
                    <a:pt x="1357757" y="537083"/>
                  </a:lnTo>
                  <a:lnTo>
                    <a:pt x="1355661" y="539229"/>
                  </a:lnTo>
                  <a:lnTo>
                    <a:pt x="1355712" y="544474"/>
                  </a:lnTo>
                  <a:lnTo>
                    <a:pt x="1357833" y="546569"/>
                  </a:lnTo>
                  <a:lnTo>
                    <a:pt x="1363103" y="546519"/>
                  </a:lnTo>
                  <a:lnTo>
                    <a:pt x="1365199" y="544385"/>
                  </a:lnTo>
                  <a:close/>
                </a:path>
                <a:path w="3350895" h="1471295">
                  <a:moveTo>
                    <a:pt x="1372323" y="147916"/>
                  </a:moveTo>
                  <a:lnTo>
                    <a:pt x="1372298" y="145300"/>
                  </a:lnTo>
                  <a:lnTo>
                    <a:pt x="1372273" y="142684"/>
                  </a:lnTo>
                  <a:lnTo>
                    <a:pt x="1370114" y="140563"/>
                  </a:lnTo>
                  <a:lnTo>
                    <a:pt x="1364881" y="140614"/>
                  </a:lnTo>
                  <a:lnTo>
                    <a:pt x="1362760" y="142760"/>
                  </a:lnTo>
                  <a:lnTo>
                    <a:pt x="1362811" y="148005"/>
                  </a:lnTo>
                  <a:lnTo>
                    <a:pt x="1364970" y="150126"/>
                  </a:lnTo>
                  <a:lnTo>
                    <a:pt x="1370203" y="150075"/>
                  </a:lnTo>
                  <a:lnTo>
                    <a:pt x="1372323" y="147916"/>
                  </a:lnTo>
                  <a:close/>
                </a:path>
                <a:path w="3350895" h="1471295">
                  <a:moveTo>
                    <a:pt x="1402575" y="807085"/>
                  </a:moveTo>
                  <a:lnTo>
                    <a:pt x="1402549" y="804468"/>
                  </a:lnTo>
                  <a:lnTo>
                    <a:pt x="1402524" y="801852"/>
                  </a:lnTo>
                  <a:lnTo>
                    <a:pt x="1400378" y="799757"/>
                  </a:lnTo>
                  <a:lnTo>
                    <a:pt x="1395133" y="799807"/>
                  </a:lnTo>
                  <a:lnTo>
                    <a:pt x="1393012" y="801928"/>
                  </a:lnTo>
                  <a:lnTo>
                    <a:pt x="1393063" y="807173"/>
                  </a:lnTo>
                  <a:lnTo>
                    <a:pt x="1395222" y="809282"/>
                  </a:lnTo>
                  <a:lnTo>
                    <a:pt x="1400454" y="809244"/>
                  </a:lnTo>
                  <a:lnTo>
                    <a:pt x="1402575" y="807085"/>
                  </a:lnTo>
                  <a:close/>
                </a:path>
                <a:path w="3350895" h="1471295">
                  <a:moveTo>
                    <a:pt x="1406156" y="7353"/>
                  </a:moveTo>
                  <a:lnTo>
                    <a:pt x="1406131" y="4737"/>
                  </a:lnTo>
                  <a:lnTo>
                    <a:pt x="1406105" y="2120"/>
                  </a:lnTo>
                  <a:lnTo>
                    <a:pt x="1403946" y="0"/>
                  </a:lnTo>
                  <a:lnTo>
                    <a:pt x="1398714" y="50"/>
                  </a:lnTo>
                  <a:lnTo>
                    <a:pt x="1396619" y="2197"/>
                  </a:lnTo>
                  <a:lnTo>
                    <a:pt x="1396669" y="7442"/>
                  </a:lnTo>
                  <a:lnTo>
                    <a:pt x="1398803" y="9537"/>
                  </a:lnTo>
                  <a:lnTo>
                    <a:pt x="1404035" y="9486"/>
                  </a:lnTo>
                  <a:lnTo>
                    <a:pt x="1406156" y="7353"/>
                  </a:lnTo>
                  <a:close/>
                </a:path>
                <a:path w="3350895" h="1471295">
                  <a:moveTo>
                    <a:pt x="1471015" y="613613"/>
                  </a:moveTo>
                  <a:lnTo>
                    <a:pt x="1470990" y="610997"/>
                  </a:lnTo>
                  <a:lnTo>
                    <a:pt x="1470964" y="608355"/>
                  </a:lnTo>
                  <a:lnTo>
                    <a:pt x="1468843" y="606259"/>
                  </a:lnTo>
                  <a:lnTo>
                    <a:pt x="1463573" y="606310"/>
                  </a:lnTo>
                  <a:lnTo>
                    <a:pt x="1461477" y="608431"/>
                  </a:lnTo>
                  <a:lnTo>
                    <a:pt x="1461528" y="613702"/>
                  </a:lnTo>
                  <a:lnTo>
                    <a:pt x="1463662" y="615797"/>
                  </a:lnTo>
                  <a:lnTo>
                    <a:pt x="1468920" y="615746"/>
                  </a:lnTo>
                  <a:lnTo>
                    <a:pt x="1471015" y="613613"/>
                  </a:lnTo>
                  <a:close/>
                </a:path>
                <a:path w="3350895" h="1471295">
                  <a:moveTo>
                    <a:pt x="1472793" y="361962"/>
                  </a:moveTo>
                  <a:lnTo>
                    <a:pt x="1472755" y="357149"/>
                  </a:lnTo>
                  <a:lnTo>
                    <a:pt x="1472717" y="352310"/>
                  </a:lnTo>
                  <a:lnTo>
                    <a:pt x="1468780" y="348449"/>
                  </a:lnTo>
                  <a:lnTo>
                    <a:pt x="1459128" y="348526"/>
                  </a:lnTo>
                  <a:lnTo>
                    <a:pt x="1455267" y="352463"/>
                  </a:lnTo>
                  <a:lnTo>
                    <a:pt x="1455343" y="362115"/>
                  </a:lnTo>
                  <a:lnTo>
                    <a:pt x="1459280" y="365975"/>
                  </a:lnTo>
                  <a:lnTo>
                    <a:pt x="1468932" y="365899"/>
                  </a:lnTo>
                  <a:lnTo>
                    <a:pt x="1472793" y="361962"/>
                  </a:lnTo>
                  <a:close/>
                </a:path>
                <a:path w="3350895" h="1471295">
                  <a:moveTo>
                    <a:pt x="1486712" y="403047"/>
                  </a:moveTo>
                  <a:lnTo>
                    <a:pt x="1486687" y="400431"/>
                  </a:lnTo>
                  <a:lnTo>
                    <a:pt x="1486662" y="397814"/>
                  </a:lnTo>
                  <a:lnTo>
                    <a:pt x="1484541" y="395693"/>
                  </a:lnTo>
                  <a:lnTo>
                    <a:pt x="1479296" y="395732"/>
                  </a:lnTo>
                  <a:lnTo>
                    <a:pt x="1477175" y="397891"/>
                  </a:lnTo>
                  <a:lnTo>
                    <a:pt x="1477225" y="403136"/>
                  </a:lnTo>
                  <a:lnTo>
                    <a:pt x="1479384" y="405257"/>
                  </a:lnTo>
                  <a:lnTo>
                    <a:pt x="1484617" y="405206"/>
                  </a:lnTo>
                  <a:lnTo>
                    <a:pt x="1486712" y="403047"/>
                  </a:lnTo>
                  <a:close/>
                </a:path>
                <a:path w="3350895" h="1471295">
                  <a:moveTo>
                    <a:pt x="1495666" y="216992"/>
                  </a:moveTo>
                  <a:lnTo>
                    <a:pt x="1495640" y="214350"/>
                  </a:lnTo>
                  <a:lnTo>
                    <a:pt x="1495615" y="211734"/>
                  </a:lnTo>
                  <a:lnTo>
                    <a:pt x="1493469" y="209638"/>
                  </a:lnTo>
                  <a:lnTo>
                    <a:pt x="1488224" y="209689"/>
                  </a:lnTo>
                  <a:lnTo>
                    <a:pt x="1486103" y="211810"/>
                  </a:lnTo>
                  <a:lnTo>
                    <a:pt x="1486154" y="217081"/>
                  </a:lnTo>
                  <a:lnTo>
                    <a:pt x="1488313" y="219176"/>
                  </a:lnTo>
                  <a:lnTo>
                    <a:pt x="1493545" y="219125"/>
                  </a:lnTo>
                  <a:lnTo>
                    <a:pt x="1495666" y="216992"/>
                  </a:lnTo>
                  <a:close/>
                </a:path>
                <a:path w="3350895" h="1471295">
                  <a:moveTo>
                    <a:pt x="1505178" y="508101"/>
                  </a:moveTo>
                  <a:lnTo>
                    <a:pt x="1505153" y="505485"/>
                  </a:lnTo>
                  <a:lnTo>
                    <a:pt x="1505127" y="502843"/>
                  </a:lnTo>
                  <a:lnTo>
                    <a:pt x="1502968" y="500748"/>
                  </a:lnTo>
                  <a:lnTo>
                    <a:pt x="1497736" y="500786"/>
                  </a:lnTo>
                  <a:lnTo>
                    <a:pt x="1495615" y="502920"/>
                  </a:lnTo>
                  <a:lnTo>
                    <a:pt x="1495666" y="508190"/>
                  </a:lnTo>
                  <a:lnTo>
                    <a:pt x="1497825" y="510311"/>
                  </a:lnTo>
                  <a:lnTo>
                    <a:pt x="1503057" y="510260"/>
                  </a:lnTo>
                  <a:lnTo>
                    <a:pt x="1505178" y="508101"/>
                  </a:lnTo>
                  <a:close/>
                </a:path>
                <a:path w="3350895" h="1471295">
                  <a:moveTo>
                    <a:pt x="1529664" y="93929"/>
                  </a:moveTo>
                  <a:lnTo>
                    <a:pt x="1529638" y="91313"/>
                  </a:lnTo>
                  <a:lnTo>
                    <a:pt x="1529613" y="88696"/>
                  </a:lnTo>
                  <a:lnTo>
                    <a:pt x="1527479" y="86601"/>
                  </a:lnTo>
                  <a:lnTo>
                    <a:pt x="1522222" y="86652"/>
                  </a:lnTo>
                  <a:lnTo>
                    <a:pt x="1520126" y="88773"/>
                  </a:lnTo>
                  <a:lnTo>
                    <a:pt x="1520177" y="94018"/>
                  </a:lnTo>
                  <a:lnTo>
                    <a:pt x="1522310" y="96139"/>
                  </a:lnTo>
                  <a:lnTo>
                    <a:pt x="1527568" y="96088"/>
                  </a:lnTo>
                  <a:lnTo>
                    <a:pt x="1529664" y="93929"/>
                  </a:lnTo>
                  <a:close/>
                </a:path>
                <a:path w="3350895" h="1471295">
                  <a:moveTo>
                    <a:pt x="1567014" y="356654"/>
                  </a:moveTo>
                  <a:lnTo>
                    <a:pt x="1566989" y="354037"/>
                  </a:lnTo>
                  <a:lnTo>
                    <a:pt x="1566964" y="351396"/>
                  </a:lnTo>
                  <a:lnTo>
                    <a:pt x="1564843" y="349300"/>
                  </a:lnTo>
                  <a:lnTo>
                    <a:pt x="1559572" y="349338"/>
                  </a:lnTo>
                  <a:lnTo>
                    <a:pt x="1557477" y="351472"/>
                  </a:lnTo>
                  <a:lnTo>
                    <a:pt x="1557528" y="356743"/>
                  </a:lnTo>
                  <a:lnTo>
                    <a:pt x="1559661" y="358825"/>
                  </a:lnTo>
                  <a:lnTo>
                    <a:pt x="1564919" y="358787"/>
                  </a:lnTo>
                  <a:lnTo>
                    <a:pt x="1567014" y="356654"/>
                  </a:lnTo>
                  <a:close/>
                </a:path>
                <a:path w="3350895" h="1471295">
                  <a:moveTo>
                    <a:pt x="1577136" y="717880"/>
                  </a:moveTo>
                  <a:lnTo>
                    <a:pt x="1577111" y="715264"/>
                  </a:lnTo>
                  <a:lnTo>
                    <a:pt x="1577086" y="712647"/>
                  </a:lnTo>
                  <a:lnTo>
                    <a:pt x="1574965" y="710552"/>
                  </a:lnTo>
                  <a:lnTo>
                    <a:pt x="1569694" y="710603"/>
                  </a:lnTo>
                  <a:lnTo>
                    <a:pt x="1567599" y="712724"/>
                  </a:lnTo>
                  <a:lnTo>
                    <a:pt x="1567649" y="717969"/>
                  </a:lnTo>
                  <a:lnTo>
                    <a:pt x="1569783" y="720077"/>
                  </a:lnTo>
                  <a:lnTo>
                    <a:pt x="1575041" y="720039"/>
                  </a:lnTo>
                  <a:lnTo>
                    <a:pt x="1577136" y="717880"/>
                  </a:lnTo>
                  <a:close/>
                </a:path>
                <a:path w="3350895" h="1471295">
                  <a:moveTo>
                    <a:pt x="1593443" y="577481"/>
                  </a:moveTo>
                  <a:lnTo>
                    <a:pt x="1593418" y="574840"/>
                  </a:lnTo>
                  <a:lnTo>
                    <a:pt x="1593392" y="572223"/>
                  </a:lnTo>
                  <a:lnTo>
                    <a:pt x="1591259" y="570103"/>
                  </a:lnTo>
                  <a:lnTo>
                    <a:pt x="1586001" y="570153"/>
                  </a:lnTo>
                  <a:lnTo>
                    <a:pt x="1583905" y="572300"/>
                  </a:lnTo>
                  <a:lnTo>
                    <a:pt x="1583956" y="577570"/>
                  </a:lnTo>
                  <a:lnTo>
                    <a:pt x="1586077" y="579666"/>
                  </a:lnTo>
                  <a:lnTo>
                    <a:pt x="1591348" y="579615"/>
                  </a:lnTo>
                  <a:lnTo>
                    <a:pt x="1593443" y="577481"/>
                  </a:lnTo>
                  <a:close/>
                </a:path>
                <a:path w="3350895" h="1471295">
                  <a:moveTo>
                    <a:pt x="1631289" y="892771"/>
                  </a:moveTo>
                  <a:lnTo>
                    <a:pt x="1631264" y="890155"/>
                  </a:lnTo>
                  <a:lnTo>
                    <a:pt x="1631238" y="887539"/>
                  </a:lnTo>
                  <a:lnTo>
                    <a:pt x="1629079" y="885418"/>
                  </a:lnTo>
                  <a:lnTo>
                    <a:pt x="1623822" y="885469"/>
                  </a:lnTo>
                  <a:lnTo>
                    <a:pt x="1621726" y="887628"/>
                  </a:lnTo>
                  <a:lnTo>
                    <a:pt x="1621777" y="892860"/>
                  </a:lnTo>
                  <a:lnTo>
                    <a:pt x="1623898" y="894943"/>
                  </a:lnTo>
                  <a:lnTo>
                    <a:pt x="1629168" y="894905"/>
                  </a:lnTo>
                  <a:lnTo>
                    <a:pt x="1631289" y="892771"/>
                  </a:lnTo>
                  <a:close/>
                </a:path>
                <a:path w="3350895" h="1471295">
                  <a:moveTo>
                    <a:pt x="1635480" y="163156"/>
                  </a:moveTo>
                  <a:lnTo>
                    <a:pt x="1635455" y="160540"/>
                  </a:lnTo>
                  <a:lnTo>
                    <a:pt x="1635429" y="157924"/>
                  </a:lnTo>
                  <a:lnTo>
                    <a:pt x="1633270" y="155803"/>
                  </a:lnTo>
                  <a:lnTo>
                    <a:pt x="1628038" y="155854"/>
                  </a:lnTo>
                  <a:lnTo>
                    <a:pt x="1625917" y="158000"/>
                  </a:lnTo>
                  <a:lnTo>
                    <a:pt x="1625968" y="163245"/>
                  </a:lnTo>
                  <a:lnTo>
                    <a:pt x="1628127" y="165366"/>
                  </a:lnTo>
                  <a:lnTo>
                    <a:pt x="1633359" y="165315"/>
                  </a:lnTo>
                  <a:lnTo>
                    <a:pt x="1635480" y="163156"/>
                  </a:lnTo>
                  <a:close/>
                </a:path>
                <a:path w="3350895" h="1471295">
                  <a:moveTo>
                    <a:pt x="1669618" y="57645"/>
                  </a:moveTo>
                  <a:lnTo>
                    <a:pt x="1669592" y="55029"/>
                  </a:lnTo>
                  <a:lnTo>
                    <a:pt x="1669567" y="52412"/>
                  </a:lnTo>
                  <a:lnTo>
                    <a:pt x="1667433" y="50292"/>
                  </a:lnTo>
                  <a:lnTo>
                    <a:pt x="1662176" y="50342"/>
                  </a:lnTo>
                  <a:lnTo>
                    <a:pt x="1660080" y="52489"/>
                  </a:lnTo>
                  <a:lnTo>
                    <a:pt x="1660131" y="57734"/>
                  </a:lnTo>
                  <a:lnTo>
                    <a:pt x="1662252" y="59855"/>
                  </a:lnTo>
                  <a:lnTo>
                    <a:pt x="1667522" y="59804"/>
                  </a:lnTo>
                  <a:lnTo>
                    <a:pt x="1669618" y="57645"/>
                  </a:lnTo>
                  <a:close/>
                </a:path>
                <a:path w="3350895" h="1471295">
                  <a:moveTo>
                    <a:pt x="1732940" y="488581"/>
                  </a:moveTo>
                  <a:lnTo>
                    <a:pt x="1732915" y="485940"/>
                  </a:lnTo>
                  <a:lnTo>
                    <a:pt x="1732889" y="483323"/>
                  </a:lnTo>
                  <a:lnTo>
                    <a:pt x="1730768" y="481228"/>
                  </a:lnTo>
                  <a:lnTo>
                    <a:pt x="1725523" y="481279"/>
                  </a:lnTo>
                  <a:lnTo>
                    <a:pt x="1723402" y="483400"/>
                  </a:lnTo>
                  <a:lnTo>
                    <a:pt x="1723453" y="488670"/>
                  </a:lnTo>
                  <a:lnTo>
                    <a:pt x="1725612" y="490766"/>
                  </a:lnTo>
                  <a:lnTo>
                    <a:pt x="1730844" y="490715"/>
                  </a:lnTo>
                  <a:lnTo>
                    <a:pt x="1732940" y="488581"/>
                  </a:lnTo>
                  <a:close/>
                </a:path>
                <a:path w="3350895" h="1471295">
                  <a:moveTo>
                    <a:pt x="1741601" y="267449"/>
                  </a:moveTo>
                  <a:lnTo>
                    <a:pt x="1741576" y="264833"/>
                  </a:lnTo>
                  <a:lnTo>
                    <a:pt x="1741551" y="262216"/>
                  </a:lnTo>
                  <a:lnTo>
                    <a:pt x="1739392" y="260096"/>
                  </a:lnTo>
                  <a:lnTo>
                    <a:pt x="1734159" y="260134"/>
                  </a:lnTo>
                  <a:lnTo>
                    <a:pt x="1732038" y="262293"/>
                  </a:lnTo>
                  <a:lnTo>
                    <a:pt x="1732089" y="267538"/>
                  </a:lnTo>
                  <a:lnTo>
                    <a:pt x="1734248" y="269633"/>
                  </a:lnTo>
                  <a:lnTo>
                    <a:pt x="1739480" y="269582"/>
                  </a:lnTo>
                  <a:lnTo>
                    <a:pt x="1741601" y="267449"/>
                  </a:lnTo>
                  <a:close/>
                </a:path>
                <a:path w="3350895" h="1471295">
                  <a:moveTo>
                    <a:pt x="1752473" y="716343"/>
                  </a:moveTo>
                  <a:lnTo>
                    <a:pt x="1752447" y="713727"/>
                  </a:lnTo>
                  <a:lnTo>
                    <a:pt x="1752422" y="711111"/>
                  </a:lnTo>
                  <a:lnTo>
                    <a:pt x="1750288" y="709015"/>
                  </a:lnTo>
                  <a:lnTo>
                    <a:pt x="1745056" y="709066"/>
                  </a:lnTo>
                  <a:lnTo>
                    <a:pt x="1742935" y="711187"/>
                  </a:lnTo>
                  <a:lnTo>
                    <a:pt x="1742986" y="716432"/>
                  </a:lnTo>
                  <a:lnTo>
                    <a:pt x="1745145" y="718540"/>
                  </a:lnTo>
                  <a:lnTo>
                    <a:pt x="1750377" y="718502"/>
                  </a:lnTo>
                  <a:lnTo>
                    <a:pt x="1752473" y="716343"/>
                  </a:lnTo>
                  <a:close/>
                </a:path>
                <a:path w="3350895" h="1471295">
                  <a:moveTo>
                    <a:pt x="1757908" y="127025"/>
                  </a:moveTo>
                  <a:lnTo>
                    <a:pt x="1757883" y="124409"/>
                  </a:lnTo>
                  <a:lnTo>
                    <a:pt x="1757857" y="121793"/>
                  </a:lnTo>
                  <a:lnTo>
                    <a:pt x="1755698" y="119672"/>
                  </a:lnTo>
                  <a:lnTo>
                    <a:pt x="1750466" y="119710"/>
                  </a:lnTo>
                  <a:lnTo>
                    <a:pt x="1748370" y="121869"/>
                  </a:lnTo>
                  <a:lnTo>
                    <a:pt x="1748421" y="127114"/>
                  </a:lnTo>
                  <a:lnTo>
                    <a:pt x="1750542" y="129197"/>
                  </a:lnTo>
                  <a:lnTo>
                    <a:pt x="1755787" y="129159"/>
                  </a:lnTo>
                  <a:lnTo>
                    <a:pt x="1757908" y="127025"/>
                  </a:lnTo>
                  <a:close/>
                </a:path>
                <a:path w="3350895" h="1471295">
                  <a:moveTo>
                    <a:pt x="1767014" y="874509"/>
                  </a:moveTo>
                  <a:lnTo>
                    <a:pt x="1766976" y="869696"/>
                  </a:lnTo>
                  <a:lnTo>
                    <a:pt x="1766938" y="864882"/>
                  </a:lnTo>
                  <a:lnTo>
                    <a:pt x="1763001" y="861021"/>
                  </a:lnTo>
                  <a:lnTo>
                    <a:pt x="1753374" y="861098"/>
                  </a:lnTo>
                  <a:lnTo>
                    <a:pt x="1749513" y="865035"/>
                  </a:lnTo>
                  <a:lnTo>
                    <a:pt x="1749590" y="874661"/>
                  </a:lnTo>
                  <a:lnTo>
                    <a:pt x="1753527" y="878522"/>
                  </a:lnTo>
                  <a:lnTo>
                    <a:pt x="1763153" y="878446"/>
                  </a:lnTo>
                  <a:lnTo>
                    <a:pt x="1767014" y="874509"/>
                  </a:lnTo>
                  <a:close/>
                </a:path>
                <a:path w="3350895" h="1471295">
                  <a:moveTo>
                    <a:pt x="1795716" y="442315"/>
                  </a:moveTo>
                  <a:lnTo>
                    <a:pt x="1795691" y="439699"/>
                  </a:lnTo>
                  <a:lnTo>
                    <a:pt x="1795665" y="437083"/>
                  </a:lnTo>
                  <a:lnTo>
                    <a:pt x="1793544" y="434987"/>
                  </a:lnTo>
                  <a:lnTo>
                    <a:pt x="1788274" y="435038"/>
                  </a:lnTo>
                  <a:lnTo>
                    <a:pt x="1786178" y="437159"/>
                  </a:lnTo>
                  <a:lnTo>
                    <a:pt x="1786229" y="442404"/>
                  </a:lnTo>
                  <a:lnTo>
                    <a:pt x="1788363" y="444512"/>
                  </a:lnTo>
                  <a:lnTo>
                    <a:pt x="1793621" y="444474"/>
                  </a:lnTo>
                  <a:lnTo>
                    <a:pt x="1795716" y="442315"/>
                  </a:lnTo>
                  <a:close/>
                </a:path>
                <a:path w="3350895" h="1471295">
                  <a:moveTo>
                    <a:pt x="1897405" y="38125"/>
                  </a:moveTo>
                  <a:lnTo>
                    <a:pt x="1897380" y="35509"/>
                  </a:lnTo>
                  <a:lnTo>
                    <a:pt x="1897354" y="32893"/>
                  </a:lnTo>
                  <a:lnTo>
                    <a:pt x="1895195" y="30772"/>
                  </a:lnTo>
                  <a:lnTo>
                    <a:pt x="1889963" y="30810"/>
                  </a:lnTo>
                  <a:lnTo>
                    <a:pt x="1887842" y="32969"/>
                  </a:lnTo>
                  <a:lnTo>
                    <a:pt x="1887893" y="38214"/>
                  </a:lnTo>
                  <a:lnTo>
                    <a:pt x="1890052" y="40335"/>
                  </a:lnTo>
                  <a:lnTo>
                    <a:pt x="1895284" y="40284"/>
                  </a:lnTo>
                  <a:lnTo>
                    <a:pt x="1897405" y="38125"/>
                  </a:lnTo>
                  <a:close/>
                </a:path>
                <a:path w="3350895" h="1471295">
                  <a:moveTo>
                    <a:pt x="1916925" y="265912"/>
                  </a:moveTo>
                  <a:lnTo>
                    <a:pt x="1916899" y="263296"/>
                  </a:lnTo>
                  <a:lnTo>
                    <a:pt x="1916874" y="260680"/>
                  </a:lnTo>
                  <a:lnTo>
                    <a:pt x="1914740" y="258559"/>
                  </a:lnTo>
                  <a:lnTo>
                    <a:pt x="1909483" y="258597"/>
                  </a:lnTo>
                  <a:lnTo>
                    <a:pt x="1907387" y="260756"/>
                  </a:lnTo>
                  <a:lnTo>
                    <a:pt x="1907438" y="266001"/>
                  </a:lnTo>
                  <a:lnTo>
                    <a:pt x="1909559" y="268097"/>
                  </a:lnTo>
                  <a:lnTo>
                    <a:pt x="1914829" y="268046"/>
                  </a:lnTo>
                  <a:lnTo>
                    <a:pt x="1916925" y="265912"/>
                  </a:lnTo>
                  <a:close/>
                </a:path>
                <a:path w="3350895" h="1471295">
                  <a:moveTo>
                    <a:pt x="2321649" y="1280960"/>
                  </a:moveTo>
                  <a:lnTo>
                    <a:pt x="2321610" y="1276121"/>
                  </a:lnTo>
                  <a:lnTo>
                    <a:pt x="2321572" y="1271308"/>
                  </a:lnTo>
                  <a:lnTo>
                    <a:pt x="2317635" y="1267447"/>
                  </a:lnTo>
                  <a:lnTo>
                    <a:pt x="2307983" y="1267523"/>
                  </a:lnTo>
                  <a:lnTo>
                    <a:pt x="2304123" y="1271460"/>
                  </a:lnTo>
                  <a:lnTo>
                    <a:pt x="2304199" y="1281112"/>
                  </a:lnTo>
                  <a:lnTo>
                    <a:pt x="2308136" y="1284973"/>
                  </a:lnTo>
                  <a:lnTo>
                    <a:pt x="2317788" y="1284897"/>
                  </a:lnTo>
                  <a:lnTo>
                    <a:pt x="2321649" y="1280960"/>
                  </a:lnTo>
                  <a:close/>
                </a:path>
                <a:path w="3350895" h="1471295">
                  <a:moveTo>
                    <a:pt x="2350732" y="926553"/>
                  </a:moveTo>
                  <a:lnTo>
                    <a:pt x="2350693" y="921715"/>
                  </a:lnTo>
                  <a:lnTo>
                    <a:pt x="2350655" y="916901"/>
                  </a:lnTo>
                  <a:lnTo>
                    <a:pt x="2346718" y="913041"/>
                  </a:lnTo>
                  <a:lnTo>
                    <a:pt x="2337092" y="913117"/>
                  </a:lnTo>
                  <a:lnTo>
                    <a:pt x="2333231" y="917054"/>
                  </a:lnTo>
                  <a:lnTo>
                    <a:pt x="2333307" y="926706"/>
                  </a:lnTo>
                  <a:lnTo>
                    <a:pt x="2337244" y="930567"/>
                  </a:lnTo>
                  <a:lnTo>
                    <a:pt x="2346871" y="930490"/>
                  </a:lnTo>
                  <a:lnTo>
                    <a:pt x="2350732" y="926553"/>
                  </a:lnTo>
                  <a:close/>
                </a:path>
                <a:path w="3350895" h="1471295">
                  <a:moveTo>
                    <a:pt x="2412885" y="668426"/>
                  </a:moveTo>
                  <a:lnTo>
                    <a:pt x="2412847" y="663625"/>
                  </a:lnTo>
                  <a:lnTo>
                    <a:pt x="2412809" y="658787"/>
                  </a:lnTo>
                  <a:lnTo>
                    <a:pt x="2408872" y="654951"/>
                  </a:lnTo>
                  <a:lnTo>
                    <a:pt x="2399220" y="655027"/>
                  </a:lnTo>
                  <a:lnTo>
                    <a:pt x="2395359" y="658939"/>
                  </a:lnTo>
                  <a:lnTo>
                    <a:pt x="2395436" y="668578"/>
                  </a:lnTo>
                  <a:lnTo>
                    <a:pt x="2399373" y="672452"/>
                  </a:lnTo>
                  <a:lnTo>
                    <a:pt x="2409025" y="672363"/>
                  </a:lnTo>
                  <a:lnTo>
                    <a:pt x="2412885" y="668426"/>
                  </a:lnTo>
                  <a:close/>
                </a:path>
                <a:path w="3350895" h="1471295">
                  <a:moveTo>
                    <a:pt x="2577223" y="1053338"/>
                  </a:moveTo>
                  <a:lnTo>
                    <a:pt x="2577185" y="1048524"/>
                  </a:lnTo>
                  <a:lnTo>
                    <a:pt x="2577147" y="1043711"/>
                  </a:lnTo>
                  <a:lnTo>
                    <a:pt x="2573185" y="1039850"/>
                  </a:lnTo>
                  <a:lnTo>
                    <a:pt x="2563558" y="1039926"/>
                  </a:lnTo>
                  <a:lnTo>
                    <a:pt x="2559697" y="1043863"/>
                  </a:lnTo>
                  <a:lnTo>
                    <a:pt x="2559774" y="1053490"/>
                  </a:lnTo>
                  <a:lnTo>
                    <a:pt x="2563711" y="1057389"/>
                  </a:lnTo>
                  <a:lnTo>
                    <a:pt x="2573337" y="1057300"/>
                  </a:lnTo>
                  <a:lnTo>
                    <a:pt x="2577223" y="1053338"/>
                  </a:lnTo>
                  <a:close/>
                </a:path>
                <a:path w="3350895" h="1471295">
                  <a:moveTo>
                    <a:pt x="2639631" y="827455"/>
                  </a:moveTo>
                  <a:lnTo>
                    <a:pt x="2639593" y="822642"/>
                  </a:lnTo>
                  <a:lnTo>
                    <a:pt x="2639555" y="817803"/>
                  </a:lnTo>
                  <a:lnTo>
                    <a:pt x="2635618" y="813943"/>
                  </a:lnTo>
                  <a:lnTo>
                    <a:pt x="2625991" y="814019"/>
                  </a:lnTo>
                  <a:lnTo>
                    <a:pt x="2622105" y="817956"/>
                  </a:lnTo>
                  <a:lnTo>
                    <a:pt x="2622181" y="827608"/>
                  </a:lnTo>
                  <a:lnTo>
                    <a:pt x="2626144" y="831469"/>
                  </a:lnTo>
                  <a:lnTo>
                    <a:pt x="2635770" y="831392"/>
                  </a:lnTo>
                  <a:lnTo>
                    <a:pt x="2639631" y="827455"/>
                  </a:lnTo>
                  <a:close/>
                </a:path>
                <a:path w="3350895" h="1471295">
                  <a:moveTo>
                    <a:pt x="2708224" y="1309751"/>
                  </a:moveTo>
                  <a:lnTo>
                    <a:pt x="2708186" y="1304950"/>
                  </a:lnTo>
                  <a:lnTo>
                    <a:pt x="2708148" y="1300137"/>
                  </a:lnTo>
                  <a:lnTo>
                    <a:pt x="2704211" y="1296276"/>
                  </a:lnTo>
                  <a:lnTo>
                    <a:pt x="2694584" y="1296352"/>
                  </a:lnTo>
                  <a:lnTo>
                    <a:pt x="2690723" y="1300289"/>
                  </a:lnTo>
                  <a:lnTo>
                    <a:pt x="2690812" y="1309903"/>
                  </a:lnTo>
                  <a:lnTo>
                    <a:pt x="2694736" y="1313776"/>
                  </a:lnTo>
                  <a:lnTo>
                    <a:pt x="2704363" y="1313688"/>
                  </a:lnTo>
                  <a:lnTo>
                    <a:pt x="2708224" y="1309751"/>
                  </a:lnTo>
                  <a:close/>
                </a:path>
                <a:path w="3350895" h="1471295">
                  <a:moveTo>
                    <a:pt x="2833903" y="954532"/>
                  </a:moveTo>
                  <a:lnTo>
                    <a:pt x="2833865" y="949693"/>
                  </a:lnTo>
                  <a:lnTo>
                    <a:pt x="2833827" y="944880"/>
                  </a:lnTo>
                  <a:lnTo>
                    <a:pt x="2829890" y="941019"/>
                  </a:lnTo>
                  <a:lnTo>
                    <a:pt x="2820263" y="941095"/>
                  </a:lnTo>
                  <a:lnTo>
                    <a:pt x="2816402" y="945032"/>
                  </a:lnTo>
                  <a:lnTo>
                    <a:pt x="2816479" y="954684"/>
                  </a:lnTo>
                  <a:lnTo>
                    <a:pt x="2820416" y="958519"/>
                  </a:lnTo>
                  <a:lnTo>
                    <a:pt x="2830042" y="958443"/>
                  </a:lnTo>
                  <a:lnTo>
                    <a:pt x="2833903" y="954532"/>
                  </a:lnTo>
                  <a:close/>
                </a:path>
                <a:path w="3350895" h="1471295">
                  <a:moveTo>
                    <a:pt x="2862732" y="567918"/>
                  </a:moveTo>
                  <a:lnTo>
                    <a:pt x="2862694" y="563118"/>
                  </a:lnTo>
                  <a:lnTo>
                    <a:pt x="2862656" y="558279"/>
                  </a:lnTo>
                  <a:lnTo>
                    <a:pt x="2858719" y="554405"/>
                  </a:lnTo>
                  <a:lnTo>
                    <a:pt x="2849067" y="554494"/>
                  </a:lnTo>
                  <a:lnTo>
                    <a:pt x="2845206" y="558431"/>
                  </a:lnTo>
                  <a:lnTo>
                    <a:pt x="2845282" y="568071"/>
                  </a:lnTo>
                  <a:lnTo>
                    <a:pt x="2849219" y="571944"/>
                  </a:lnTo>
                  <a:lnTo>
                    <a:pt x="2858871" y="571855"/>
                  </a:lnTo>
                  <a:lnTo>
                    <a:pt x="2862732" y="567918"/>
                  </a:lnTo>
                  <a:close/>
                </a:path>
                <a:path w="3350895" h="1471295">
                  <a:moveTo>
                    <a:pt x="2896628" y="760806"/>
                  </a:moveTo>
                  <a:lnTo>
                    <a:pt x="2896590" y="755992"/>
                  </a:lnTo>
                  <a:lnTo>
                    <a:pt x="2896552" y="751179"/>
                  </a:lnTo>
                  <a:lnTo>
                    <a:pt x="2892615" y="747318"/>
                  </a:lnTo>
                  <a:lnTo>
                    <a:pt x="2882963" y="747395"/>
                  </a:lnTo>
                  <a:lnTo>
                    <a:pt x="2879102" y="751332"/>
                  </a:lnTo>
                  <a:lnTo>
                    <a:pt x="2879179" y="760958"/>
                  </a:lnTo>
                  <a:lnTo>
                    <a:pt x="2883116" y="764819"/>
                  </a:lnTo>
                  <a:lnTo>
                    <a:pt x="2892768" y="764730"/>
                  </a:lnTo>
                  <a:lnTo>
                    <a:pt x="2896628" y="760806"/>
                  </a:lnTo>
                  <a:close/>
                </a:path>
                <a:path w="3350895" h="1471295">
                  <a:moveTo>
                    <a:pt x="3028746" y="1145997"/>
                  </a:moveTo>
                  <a:lnTo>
                    <a:pt x="3028708" y="1141158"/>
                  </a:lnTo>
                  <a:lnTo>
                    <a:pt x="3028670" y="1136357"/>
                  </a:lnTo>
                  <a:lnTo>
                    <a:pt x="3024733" y="1132484"/>
                  </a:lnTo>
                  <a:lnTo>
                    <a:pt x="3015107" y="1132573"/>
                  </a:lnTo>
                  <a:lnTo>
                    <a:pt x="3011246" y="1136510"/>
                  </a:lnTo>
                  <a:lnTo>
                    <a:pt x="3011322" y="1146149"/>
                  </a:lnTo>
                  <a:lnTo>
                    <a:pt x="3015259" y="1150010"/>
                  </a:lnTo>
                  <a:lnTo>
                    <a:pt x="3024886" y="1149934"/>
                  </a:lnTo>
                  <a:lnTo>
                    <a:pt x="3028746" y="1145997"/>
                  </a:lnTo>
                  <a:close/>
                </a:path>
                <a:path w="3350895" h="1471295">
                  <a:moveTo>
                    <a:pt x="3058693" y="888174"/>
                  </a:moveTo>
                  <a:lnTo>
                    <a:pt x="3058655" y="883361"/>
                  </a:lnTo>
                  <a:lnTo>
                    <a:pt x="3058617" y="878547"/>
                  </a:lnTo>
                  <a:lnTo>
                    <a:pt x="3054680" y="874687"/>
                  </a:lnTo>
                  <a:lnTo>
                    <a:pt x="3045053" y="874763"/>
                  </a:lnTo>
                  <a:lnTo>
                    <a:pt x="3041192" y="878700"/>
                  </a:lnTo>
                  <a:lnTo>
                    <a:pt x="3041269" y="888326"/>
                  </a:lnTo>
                  <a:lnTo>
                    <a:pt x="3045206" y="892187"/>
                  </a:lnTo>
                  <a:lnTo>
                    <a:pt x="3054832" y="892111"/>
                  </a:lnTo>
                  <a:lnTo>
                    <a:pt x="3058693" y="888174"/>
                  </a:lnTo>
                  <a:close/>
                </a:path>
                <a:path w="3350895" h="1471295">
                  <a:moveTo>
                    <a:pt x="3128149" y="1467078"/>
                  </a:moveTo>
                  <a:lnTo>
                    <a:pt x="3128111" y="1462265"/>
                  </a:lnTo>
                  <a:lnTo>
                    <a:pt x="3128073" y="1457452"/>
                  </a:lnTo>
                  <a:lnTo>
                    <a:pt x="3124136" y="1453591"/>
                  </a:lnTo>
                  <a:lnTo>
                    <a:pt x="3114484" y="1453667"/>
                  </a:lnTo>
                  <a:lnTo>
                    <a:pt x="3110623" y="1457604"/>
                  </a:lnTo>
                  <a:lnTo>
                    <a:pt x="3110700" y="1467231"/>
                  </a:lnTo>
                  <a:lnTo>
                    <a:pt x="3114637" y="1471091"/>
                  </a:lnTo>
                  <a:lnTo>
                    <a:pt x="3124289" y="1471015"/>
                  </a:lnTo>
                  <a:lnTo>
                    <a:pt x="3128149" y="1467078"/>
                  </a:lnTo>
                  <a:close/>
                </a:path>
                <a:path w="3350895" h="1471295">
                  <a:moveTo>
                    <a:pt x="3314839" y="724954"/>
                  </a:moveTo>
                  <a:lnTo>
                    <a:pt x="3314801" y="720140"/>
                  </a:lnTo>
                  <a:lnTo>
                    <a:pt x="3314763" y="715327"/>
                  </a:lnTo>
                  <a:lnTo>
                    <a:pt x="3310826" y="711466"/>
                  </a:lnTo>
                  <a:lnTo>
                    <a:pt x="3301200" y="711542"/>
                  </a:lnTo>
                  <a:lnTo>
                    <a:pt x="3297339" y="715479"/>
                  </a:lnTo>
                  <a:lnTo>
                    <a:pt x="3297415" y="725106"/>
                  </a:lnTo>
                  <a:lnTo>
                    <a:pt x="3301352" y="728967"/>
                  </a:lnTo>
                  <a:lnTo>
                    <a:pt x="3310979" y="728891"/>
                  </a:lnTo>
                  <a:lnTo>
                    <a:pt x="3314839" y="724954"/>
                  </a:lnTo>
                  <a:close/>
                </a:path>
                <a:path w="3350895" h="1471295">
                  <a:moveTo>
                    <a:pt x="3350691" y="1143190"/>
                  </a:moveTo>
                  <a:lnTo>
                    <a:pt x="3350653" y="1138351"/>
                  </a:lnTo>
                  <a:lnTo>
                    <a:pt x="3350615" y="1133551"/>
                  </a:lnTo>
                  <a:lnTo>
                    <a:pt x="3346678" y="1129677"/>
                  </a:lnTo>
                  <a:lnTo>
                    <a:pt x="3337026" y="1129766"/>
                  </a:lnTo>
                  <a:lnTo>
                    <a:pt x="3333165" y="1133703"/>
                  </a:lnTo>
                  <a:lnTo>
                    <a:pt x="3333242" y="1143342"/>
                  </a:lnTo>
                  <a:lnTo>
                    <a:pt x="3337179" y="1147203"/>
                  </a:lnTo>
                  <a:lnTo>
                    <a:pt x="3346831" y="1147127"/>
                  </a:lnTo>
                  <a:lnTo>
                    <a:pt x="3350691" y="114319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25640" y="254647"/>
              <a:ext cx="5529580" cy="1998345"/>
            </a:xfrm>
            <a:custGeom>
              <a:avLst/>
              <a:gdLst/>
              <a:ahLst/>
              <a:cxnLst/>
              <a:rect l="l" t="t" r="r" b="b"/>
              <a:pathLst>
                <a:path w="5529580" h="1998345">
                  <a:moveTo>
                    <a:pt x="30314" y="1082890"/>
                  </a:moveTo>
                  <a:lnTo>
                    <a:pt x="30238" y="1074559"/>
                  </a:lnTo>
                  <a:lnTo>
                    <a:pt x="30162" y="1066228"/>
                  </a:lnTo>
                  <a:lnTo>
                    <a:pt x="23342" y="1059548"/>
                  </a:lnTo>
                  <a:lnTo>
                    <a:pt x="6692" y="1059688"/>
                  </a:lnTo>
                  <a:lnTo>
                    <a:pt x="0" y="1066482"/>
                  </a:lnTo>
                  <a:lnTo>
                    <a:pt x="139" y="1083157"/>
                  </a:lnTo>
                  <a:lnTo>
                    <a:pt x="6959" y="1089837"/>
                  </a:lnTo>
                  <a:lnTo>
                    <a:pt x="23609" y="1089685"/>
                  </a:lnTo>
                  <a:lnTo>
                    <a:pt x="30314" y="1082890"/>
                  </a:lnTo>
                  <a:close/>
                </a:path>
                <a:path w="5529580" h="1998345">
                  <a:moveTo>
                    <a:pt x="80657" y="469823"/>
                  </a:moveTo>
                  <a:lnTo>
                    <a:pt x="80581" y="461492"/>
                  </a:lnTo>
                  <a:lnTo>
                    <a:pt x="80505" y="453161"/>
                  </a:lnTo>
                  <a:lnTo>
                    <a:pt x="73710" y="446481"/>
                  </a:lnTo>
                  <a:lnTo>
                    <a:pt x="57048" y="446620"/>
                  </a:lnTo>
                  <a:lnTo>
                    <a:pt x="50342" y="453415"/>
                  </a:lnTo>
                  <a:lnTo>
                    <a:pt x="50482" y="470090"/>
                  </a:lnTo>
                  <a:lnTo>
                    <a:pt x="57302" y="476796"/>
                  </a:lnTo>
                  <a:lnTo>
                    <a:pt x="73977" y="476643"/>
                  </a:lnTo>
                  <a:lnTo>
                    <a:pt x="80657" y="469823"/>
                  </a:lnTo>
                  <a:close/>
                </a:path>
                <a:path w="5529580" h="1998345">
                  <a:moveTo>
                    <a:pt x="188150" y="23342"/>
                  </a:moveTo>
                  <a:lnTo>
                    <a:pt x="188074" y="15011"/>
                  </a:lnTo>
                  <a:lnTo>
                    <a:pt x="187998" y="6705"/>
                  </a:lnTo>
                  <a:lnTo>
                    <a:pt x="181178" y="0"/>
                  </a:lnTo>
                  <a:lnTo>
                    <a:pt x="164528" y="152"/>
                  </a:lnTo>
                  <a:lnTo>
                    <a:pt x="157835" y="6959"/>
                  </a:lnTo>
                  <a:lnTo>
                    <a:pt x="157975" y="23609"/>
                  </a:lnTo>
                  <a:lnTo>
                    <a:pt x="164795" y="30289"/>
                  </a:lnTo>
                  <a:lnTo>
                    <a:pt x="181444" y="30137"/>
                  </a:lnTo>
                  <a:lnTo>
                    <a:pt x="188150" y="23342"/>
                  </a:lnTo>
                  <a:close/>
                </a:path>
                <a:path w="5529580" h="1998345">
                  <a:moveTo>
                    <a:pt x="472427" y="689178"/>
                  </a:moveTo>
                  <a:lnTo>
                    <a:pt x="472351" y="680847"/>
                  </a:lnTo>
                  <a:lnTo>
                    <a:pt x="472274" y="672515"/>
                  </a:lnTo>
                  <a:lnTo>
                    <a:pt x="465455" y="665810"/>
                  </a:lnTo>
                  <a:lnTo>
                    <a:pt x="448818" y="665949"/>
                  </a:lnTo>
                  <a:lnTo>
                    <a:pt x="442112" y="672769"/>
                  </a:lnTo>
                  <a:lnTo>
                    <a:pt x="442252" y="689444"/>
                  </a:lnTo>
                  <a:lnTo>
                    <a:pt x="449072" y="696125"/>
                  </a:lnTo>
                  <a:lnTo>
                    <a:pt x="465721" y="695972"/>
                  </a:lnTo>
                  <a:lnTo>
                    <a:pt x="472427" y="689178"/>
                  </a:lnTo>
                  <a:close/>
                </a:path>
                <a:path w="5529580" h="1998345">
                  <a:moveTo>
                    <a:pt x="580402" y="298386"/>
                  </a:moveTo>
                  <a:lnTo>
                    <a:pt x="580326" y="290055"/>
                  </a:lnTo>
                  <a:lnTo>
                    <a:pt x="580250" y="281711"/>
                  </a:lnTo>
                  <a:lnTo>
                    <a:pt x="573430" y="275043"/>
                  </a:lnTo>
                  <a:lnTo>
                    <a:pt x="556793" y="275183"/>
                  </a:lnTo>
                  <a:lnTo>
                    <a:pt x="550087" y="281978"/>
                  </a:lnTo>
                  <a:lnTo>
                    <a:pt x="550227" y="298653"/>
                  </a:lnTo>
                  <a:lnTo>
                    <a:pt x="557047" y="305333"/>
                  </a:lnTo>
                  <a:lnTo>
                    <a:pt x="573697" y="305181"/>
                  </a:lnTo>
                  <a:lnTo>
                    <a:pt x="580402" y="298386"/>
                  </a:lnTo>
                  <a:close/>
                </a:path>
                <a:path w="5529580" h="1998345">
                  <a:moveTo>
                    <a:pt x="699071" y="1132763"/>
                  </a:moveTo>
                  <a:lnTo>
                    <a:pt x="698995" y="1124419"/>
                  </a:lnTo>
                  <a:lnTo>
                    <a:pt x="698919" y="1116088"/>
                  </a:lnTo>
                  <a:lnTo>
                    <a:pt x="692099" y="1109383"/>
                  </a:lnTo>
                  <a:lnTo>
                    <a:pt x="675449" y="1109522"/>
                  </a:lnTo>
                  <a:lnTo>
                    <a:pt x="668756" y="1116342"/>
                  </a:lnTo>
                  <a:lnTo>
                    <a:pt x="668896" y="1133017"/>
                  </a:lnTo>
                  <a:lnTo>
                    <a:pt x="675716" y="1139698"/>
                  </a:lnTo>
                  <a:lnTo>
                    <a:pt x="692365" y="1139545"/>
                  </a:lnTo>
                  <a:lnTo>
                    <a:pt x="699071" y="1132763"/>
                  </a:lnTo>
                  <a:close/>
                </a:path>
                <a:path w="5529580" h="1998345">
                  <a:moveTo>
                    <a:pt x="916482" y="518236"/>
                  </a:moveTo>
                  <a:lnTo>
                    <a:pt x="916406" y="509892"/>
                  </a:lnTo>
                  <a:lnTo>
                    <a:pt x="916330" y="501561"/>
                  </a:lnTo>
                  <a:lnTo>
                    <a:pt x="909510" y="494880"/>
                  </a:lnTo>
                  <a:lnTo>
                    <a:pt x="892860" y="495033"/>
                  </a:lnTo>
                  <a:lnTo>
                    <a:pt x="886167" y="501827"/>
                  </a:lnTo>
                  <a:lnTo>
                    <a:pt x="886307" y="518490"/>
                  </a:lnTo>
                  <a:lnTo>
                    <a:pt x="893127" y="525170"/>
                  </a:lnTo>
                  <a:lnTo>
                    <a:pt x="909777" y="525030"/>
                  </a:lnTo>
                  <a:lnTo>
                    <a:pt x="916482" y="518236"/>
                  </a:lnTo>
                  <a:close/>
                </a:path>
                <a:path w="5529580" h="1998345">
                  <a:moveTo>
                    <a:pt x="1024953" y="183121"/>
                  </a:moveTo>
                  <a:lnTo>
                    <a:pt x="1024877" y="174790"/>
                  </a:lnTo>
                  <a:lnTo>
                    <a:pt x="1024801" y="166458"/>
                  </a:lnTo>
                  <a:lnTo>
                    <a:pt x="1017981" y="159778"/>
                  </a:lnTo>
                  <a:lnTo>
                    <a:pt x="1001331" y="159918"/>
                  </a:lnTo>
                  <a:lnTo>
                    <a:pt x="994638" y="166712"/>
                  </a:lnTo>
                  <a:lnTo>
                    <a:pt x="994778" y="183388"/>
                  </a:lnTo>
                  <a:lnTo>
                    <a:pt x="1001598" y="190093"/>
                  </a:lnTo>
                  <a:lnTo>
                    <a:pt x="1018247" y="189941"/>
                  </a:lnTo>
                  <a:lnTo>
                    <a:pt x="1024953" y="183121"/>
                  </a:lnTo>
                  <a:close/>
                </a:path>
                <a:path w="5529580" h="1998345">
                  <a:moveTo>
                    <a:pt x="1168984" y="1327238"/>
                  </a:moveTo>
                  <a:lnTo>
                    <a:pt x="1168908" y="1318907"/>
                  </a:lnTo>
                  <a:lnTo>
                    <a:pt x="1168831" y="1310576"/>
                  </a:lnTo>
                  <a:lnTo>
                    <a:pt x="1162037" y="1303896"/>
                  </a:lnTo>
                  <a:lnTo>
                    <a:pt x="1145374" y="1304036"/>
                  </a:lnTo>
                  <a:lnTo>
                    <a:pt x="1138669" y="1310830"/>
                  </a:lnTo>
                  <a:lnTo>
                    <a:pt x="1138809" y="1327505"/>
                  </a:lnTo>
                  <a:lnTo>
                    <a:pt x="1145628" y="1334211"/>
                  </a:lnTo>
                  <a:lnTo>
                    <a:pt x="1162304" y="1334071"/>
                  </a:lnTo>
                  <a:lnTo>
                    <a:pt x="1168984" y="1327238"/>
                  </a:lnTo>
                  <a:close/>
                </a:path>
                <a:path w="5529580" h="1998345">
                  <a:moveTo>
                    <a:pt x="1219327" y="714171"/>
                  </a:moveTo>
                  <a:lnTo>
                    <a:pt x="1219250" y="705840"/>
                  </a:lnTo>
                  <a:lnTo>
                    <a:pt x="1219174" y="697522"/>
                  </a:lnTo>
                  <a:lnTo>
                    <a:pt x="1212380" y="690829"/>
                  </a:lnTo>
                  <a:lnTo>
                    <a:pt x="1195705" y="690968"/>
                  </a:lnTo>
                  <a:lnTo>
                    <a:pt x="1189012" y="697788"/>
                  </a:lnTo>
                  <a:lnTo>
                    <a:pt x="1189151" y="714438"/>
                  </a:lnTo>
                  <a:lnTo>
                    <a:pt x="1195971" y="721144"/>
                  </a:lnTo>
                  <a:lnTo>
                    <a:pt x="1212646" y="720991"/>
                  </a:lnTo>
                  <a:lnTo>
                    <a:pt x="1219327" y="714171"/>
                  </a:lnTo>
                  <a:close/>
                </a:path>
                <a:path w="5529580" h="1998345">
                  <a:moveTo>
                    <a:pt x="1305344" y="403453"/>
                  </a:moveTo>
                  <a:lnTo>
                    <a:pt x="1305267" y="395122"/>
                  </a:lnTo>
                  <a:lnTo>
                    <a:pt x="1305191" y="386791"/>
                  </a:lnTo>
                  <a:lnTo>
                    <a:pt x="1298371" y="380111"/>
                  </a:lnTo>
                  <a:lnTo>
                    <a:pt x="1281722" y="380250"/>
                  </a:lnTo>
                  <a:lnTo>
                    <a:pt x="1275029" y="387045"/>
                  </a:lnTo>
                  <a:lnTo>
                    <a:pt x="1275168" y="403720"/>
                  </a:lnTo>
                  <a:lnTo>
                    <a:pt x="1281988" y="410400"/>
                  </a:lnTo>
                  <a:lnTo>
                    <a:pt x="1298638" y="410248"/>
                  </a:lnTo>
                  <a:lnTo>
                    <a:pt x="1305344" y="403453"/>
                  </a:lnTo>
                  <a:close/>
                </a:path>
                <a:path w="5529580" h="1998345">
                  <a:moveTo>
                    <a:pt x="1326819" y="267690"/>
                  </a:moveTo>
                  <a:lnTo>
                    <a:pt x="1326743" y="259384"/>
                  </a:lnTo>
                  <a:lnTo>
                    <a:pt x="1326667" y="251053"/>
                  </a:lnTo>
                  <a:lnTo>
                    <a:pt x="1319847" y="244348"/>
                  </a:lnTo>
                  <a:lnTo>
                    <a:pt x="1303197" y="244487"/>
                  </a:lnTo>
                  <a:lnTo>
                    <a:pt x="1296530" y="251307"/>
                  </a:lnTo>
                  <a:lnTo>
                    <a:pt x="1296670" y="267957"/>
                  </a:lnTo>
                  <a:lnTo>
                    <a:pt x="1303464" y="274662"/>
                  </a:lnTo>
                  <a:lnTo>
                    <a:pt x="1320114" y="274510"/>
                  </a:lnTo>
                  <a:lnTo>
                    <a:pt x="1326819" y="267690"/>
                  </a:lnTo>
                  <a:close/>
                </a:path>
                <a:path w="5529580" h="1998345">
                  <a:moveTo>
                    <a:pt x="1425460" y="1404886"/>
                  </a:moveTo>
                  <a:lnTo>
                    <a:pt x="1425384" y="1396555"/>
                  </a:lnTo>
                  <a:lnTo>
                    <a:pt x="1425308" y="1388224"/>
                  </a:lnTo>
                  <a:lnTo>
                    <a:pt x="1418488" y="1381518"/>
                  </a:lnTo>
                  <a:lnTo>
                    <a:pt x="1401813" y="1381658"/>
                  </a:lnTo>
                  <a:lnTo>
                    <a:pt x="1395145" y="1388478"/>
                  </a:lnTo>
                  <a:lnTo>
                    <a:pt x="1395285" y="1405153"/>
                  </a:lnTo>
                  <a:lnTo>
                    <a:pt x="1402080" y="1411833"/>
                  </a:lnTo>
                  <a:lnTo>
                    <a:pt x="1418755" y="1411681"/>
                  </a:lnTo>
                  <a:lnTo>
                    <a:pt x="1425460" y="1404886"/>
                  </a:lnTo>
                  <a:close/>
                </a:path>
                <a:path w="5529580" h="1998345">
                  <a:moveTo>
                    <a:pt x="1611096" y="933538"/>
                  </a:moveTo>
                  <a:lnTo>
                    <a:pt x="1611020" y="925195"/>
                  </a:lnTo>
                  <a:lnTo>
                    <a:pt x="1610944" y="916889"/>
                  </a:lnTo>
                  <a:lnTo>
                    <a:pt x="1604149" y="910183"/>
                  </a:lnTo>
                  <a:lnTo>
                    <a:pt x="1587474" y="910323"/>
                  </a:lnTo>
                  <a:lnTo>
                    <a:pt x="1580781" y="917143"/>
                  </a:lnTo>
                  <a:lnTo>
                    <a:pt x="1580921" y="933792"/>
                  </a:lnTo>
                  <a:lnTo>
                    <a:pt x="1587741" y="940498"/>
                  </a:lnTo>
                  <a:lnTo>
                    <a:pt x="1604416" y="940358"/>
                  </a:lnTo>
                  <a:lnTo>
                    <a:pt x="1611096" y="933538"/>
                  </a:lnTo>
                  <a:close/>
                </a:path>
                <a:path w="5529580" h="1998345">
                  <a:moveTo>
                    <a:pt x="1719072" y="542734"/>
                  </a:moveTo>
                  <a:lnTo>
                    <a:pt x="1718995" y="534403"/>
                  </a:lnTo>
                  <a:lnTo>
                    <a:pt x="1718919" y="526097"/>
                  </a:lnTo>
                  <a:lnTo>
                    <a:pt x="1712099" y="519391"/>
                  </a:lnTo>
                  <a:lnTo>
                    <a:pt x="1695450" y="519531"/>
                  </a:lnTo>
                  <a:lnTo>
                    <a:pt x="1688782" y="526351"/>
                  </a:lnTo>
                  <a:lnTo>
                    <a:pt x="1688922" y="543001"/>
                  </a:lnTo>
                  <a:lnTo>
                    <a:pt x="1695716" y="549706"/>
                  </a:lnTo>
                  <a:lnTo>
                    <a:pt x="1712366" y="549554"/>
                  </a:lnTo>
                  <a:lnTo>
                    <a:pt x="1719072" y="542734"/>
                  </a:lnTo>
                  <a:close/>
                </a:path>
                <a:path w="5529580" h="1998345">
                  <a:moveTo>
                    <a:pt x="1748421" y="121119"/>
                  </a:moveTo>
                  <a:lnTo>
                    <a:pt x="1748345" y="112788"/>
                  </a:lnTo>
                  <a:lnTo>
                    <a:pt x="1748269" y="104444"/>
                  </a:lnTo>
                  <a:lnTo>
                    <a:pt x="1741449" y="97777"/>
                  </a:lnTo>
                  <a:lnTo>
                    <a:pt x="1724774" y="97917"/>
                  </a:lnTo>
                  <a:lnTo>
                    <a:pt x="1718106" y="104711"/>
                  </a:lnTo>
                  <a:lnTo>
                    <a:pt x="1718246" y="121386"/>
                  </a:lnTo>
                  <a:lnTo>
                    <a:pt x="1725041" y="128092"/>
                  </a:lnTo>
                  <a:lnTo>
                    <a:pt x="1741716" y="127939"/>
                  </a:lnTo>
                  <a:lnTo>
                    <a:pt x="1748421" y="121119"/>
                  </a:lnTo>
                  <a:close/>
                </a:path>
                <a:path w="5529580" h="1998345">
                  <a:moveTo>
                    <a:pt x="1810435" y="844588"/>
                  </a:moveTo>
                  <a:lnTo>
                    <a:pt x="1810359" y="836256"/>
                  </a:lnTo>
                  <a:lnTo>
                    <a:pt x="1810283" y="827913"/>
                  </a:lnTo>
                  <a:lnTo>
                    <a:pt x="1803463" y="821220"/>
                  </a:lnTo>
                  <a:lnTo>
                    <a:pt x="1786788" y="821359"/>
                  </a:lnTo>
                  <a:lnTo>
                    <a:pt x="1780120" y="828179"/>
                  </a:lnTo>
                  <a:lnTo>
                    <a:pt x="1780260" y="844854"/>
                  </a:lnTo>
                  <a:lnTo>
                    <a:pt x="1787055" y="851535"/>
                  </a:lnTo>
                  <a:lnTo>
                    <a:pt x="1803730" y="851382"/>
                  </a:lnTo>
                  <a:lnTo>
                    <a:pt x="1810435" y="844588"/>
                  </a:lnTo>
                  <a:close/>
                </a:path>
                <a:path w="5529580" h="1998345">
                  <a:moveTo>
                    <a:pt x="1837740" y="1377099"/>
                  </a:moveTo>
                  <a:lnTo>
                    <a:pt x="1837664" y="1368767"/>
                  </a:lnTo>
                  <a:lnTo>
                    <a:pt x="1837588" y="1360436"/>
                  </a:lnTo>
                  <a:lnTo>
                    <a:pt x="1830793" y="1353756"/>
                  </a:lnTo>
                  <a:lnTo>
                    <a:pt x="1814118" y="1353896"/>
                  </a:lnTo>
                  <a:lnTo>
                    <a:pt x="1807425" y="1360690"/>
                  </a:lnTo>
                  <a:lnTo>
                    <a:pt x="1807565" y="1377365"/>
                  </a:lnTo>
                  <a:lnTo>
                    <a:pt x="1814385" y="1384046"/>
                  </a:lnTo>
                  <a:lnTo>
                    <a:pt x="1831060" y="1383893"/>
                  </a:lnTo>
                  <a:lnTo>
                    <a:pt x="1837740" y="1377099"/>
                  </a:lnTo>
                  <a:close/>
                </a:path>
                <a:path w="5529580" h="1998345">
                  <a:moveTo>
                    <a:pt x="2055152" y="762571"/>
                  </a:moveTo>
                  <a:lnTo>
                    <a:pt x="2055075" y="754240"/>
                  </a:lnTo>
                  <a:lnTo>
                    <a:pt x="2054999" y="745934"/>
                  </a:lnTo>
                  <a:lnTo>
                    <a:pt x="2048179" y="739228"/>
                  </a:lnTo>
                  <a:lnTo>
                    <a:pt x="2031542" y="739381"/>
                  </a:lnTo>
                  <a:lnTo>
                    <a:pt x="2024837" y="746188"/>
                  </a:lnTo>
                  <a:lnTo>
                    <a:pt x="2024976" y="762838"/>
                  </a:lnTo>
                  <a:lnTo>
                    <a:pt x="2031796" y="769543"/>
                  </a:lnTo>
                  <a:lnTo>
                    <a:pt x="2048446" y="769391"/>
                  </a:lnTo>
                  <a:lnTo>
                    <a:pt x="2055152" y="762571"/>
                  </a:lnTo>
                  <a:close/>
                </a:path>
                <a:path w="5529580" h="1998345">
                  <a:moveTo>
                    <a:pt x="2105012" y="93814"/>
                  </a:moveTo>
                  <a:lnTo>
                    <a:pt x="2104936" y="85483"/>
                  </a:lnTo>
                  <a:lnTo>
                    <a:pt x="2104859" y="77177"/>
                  </a:lnTo>
                  <a:lnTo>
                    <a:pt x="2098065" y="70472"/>
                  </a:lnTo>
                  <a:lnTo>
                    <a:pt x="2081390" y="70612"/>
                  </a:lnTo>
                  <a:lnTo>
                    <a:pt x="2074697" y="77431"/>
                  </a:lnTo>
                  <a:lnTo>
                    <a:pt x="2074837" y="94081"/>
                  </a:lnTo>
                  <a:lnTo>
                    <a:pt x="2081657" y="100787"/>
                  </a:lnTo>
                  <a:lnTo>
                    <a:pt x="2098332" y="100634"/>
                  </a:lnTo>
                  <a:lnTo>
                    <a:pt x="2105012" y="93814"/>
                  </a:lnTo>
                  <a:close/>
                </a:path>
                <a:path w="5529580" h="1998345">
                  <a:moveTo>
                    <a:pt x="2163610" y="427482"/>
                  </a:moveTo>
                  <a:lnTo>
                    <a:pt x="2163534" y="419138"/>
                  </a:lnTo>
                  <a:lnTo>
                    <a:pt x="2163457" y="410832"/>
                  </a:lnTo>
                  <a:lnTo>
                    <a:pt x="2156676" y="404126"/>
                  </a:lnTo>
                  <a:lnTo>
                    <a:pt x="2140000" y="404266"/>
                  </a:lnTo>
                  <a:lnTo>
                    <a:pt x="2133295" y="411099"/>
                  </a:lnTo>
                  <a:lnTo>
                    <a:pt x="2133435" y="427736"/>
                  </a:lnTo>
                  <a:lnTo>
                    <a:pt x="2140254" y="434441"/>
                  </a:lnTo>
                  <a:lnTo>
                    <a:pt x="2156930" y="434301"/>
                  </a:lnTo>
                  <a:lnTo>
                    <a:pt x="2163610" y="427482"/>
                  </a:lnTo>
                  <a:close/>
                </a:path>
                <a:path w="5529580" h="1998345">
                  <a:moveTo>
                    <a:pt x="2392197" y="1093800"/>
                  </a:moveTo>
                  <a:lnTo>
                    <a:pt x="2392121" y="1085469"/>
                  </a:lnTo>
                  <a:lnTo>
                    <a:pt x="2392045" y="1077163"/>
                  </a:lnTo>
                  <a:lnTo>
                    <a:pt x="2385225" y="1070457"/>
                  </a:lnTo>
                  <a:lnTo>
                    <a:pt x="2368575" y="1070597"/>
                  </a:lnTo>
                  <a:lnTo>
                    <a:pt x="2361882" y="1077417"/>
                  </a:lnTo>
                  <a:lnTo>
                    <a:pt x="2362022" y="1094066"/>
                  </a:lnTo>
                  <a:lnTo>
                    <a:pt x="2368842" y="1100772"/>
                  </a:lnTo>
                  <a:lnTo>
                    <a:pt x="2385491" y="1100620"/>
                  </a:lnTo>
                  <a:lnTo>
                    <a:pt x="2392197" y="1093800"/>
                  </a:lnTo>
                  <a:close/>
                </a:path>
                <a:path w="5529580" h="1998345">
                  <a:moveTo>
                    <a:pt x="2489568" y="849757"/>
                  </a:moveTo>
                  <a:lnTo>
                    <a:pt x="2489543" y="847140"/>
                  </a:lnTo>
                  <a:lnTo>
                    <a:pt x="2489517" y="844524"/>
                  </a:lnTo>
                  <a:lnTo>
                    <a:pt x="2487396" y="842403"/>
                  </a:lnTo>
                  <a:lnTo>
                    <a:pt x="2482126" y="842454"/>
                  </a:lnTo>
                  <a:lnTo>
                    <a:pt x="2480030" y="844600"/>
                  </a:lnTo>
                  <a:lnTo>
                    <a:pt x="2480081" y="849845"/>
                  </a:lnTo>
                  <a:lnTo>
                    <a:pt x="2482215" y="851966"/>
                  </a:lnTo>
                  <a:lnTo>
                    <a:pt x="2487472" y="851916"/>
                  </a:lnTo>
                  <a:lnTo>
                    <a:pt x="2489568" y="849757"/>
                  </a:lnTo>
                  <a:close/>
                </a:path>
                <a:path w="5529580" h="1998345">
                  <a:moveTo>
                    <a:pt x="2539250" y="516153"/>
                  </a:moveTo>
                  <a:lnTo>
                    <a:pt x="2539225" y="513537"/>
                  </a:lnTo>
                  <a:lnTo>
                    <a:pt x="2539200" y="510921"/>
                  </a:lnTo>
                  <a:lnTo>
                    <a:pt x="2537066" y="508825"/>
                  </a:lnTo>
                  <a:lnTo>
                    <a:pt x="2531834" y="508876"/>
                  </a:lnTo>
                  <a:lnTo>
                    <a:pt x="2529713" y="510997"/>
                  </a:lnTo>
                  <a:lnTo>
                    <a:pt x="2529763" y="516242"/>
                  </a:lnTo>
                  <a:lnTo>
                    <a:pt x="2531922" y="518363"/>
                  </a:lnTo>
                  <a:lnTo>
                    <a:pt x="2537155" y="518312"/>
                  </a:lnTo>
                  <a:lnTo>
                    <a:pt x="2539250" y="516153"/>
                  </a:lnTo>
                  <a:close/>
                </a:path>
                <a:path w="5529580" h="1998345">
                  <a:moveTo>
                    <a:pt x="2564130" y="1649234"/>
                  </a:moveTo>
                  <a:lnTo>
                    <a:pt x="2564053" y="1640903"/>
                  </a:lnTo>
                  <a:lnTo>
                    <a:pt x="2563977" y="1632559"/>
                  </a:lnTo>
                  <a:lnTo>
                    <a:pt x="2557157" y="1625892"/>
                  </a:lnTo>
                  <a:lnTo>
                    <a:pt x="2540520" y="1626031"/>
                  </a:lnTo>
                  <a:lnTo>
                    <a:pt x="2533815" y="1632826"/>
                  </a:lnTo>
                  <a:lnTo>
                    <a:pt x="2533954" y="1649501"/>
                  </a:lnTo>
                  <a:lnTo>
                    <a:pt x="2540774" y="1656181"/>
                  </a:lnTo>
                  <a:lnTo>
                    <a:pt x="2557424" y="1656029"/>
                  </a:lnTo>
                  <a:lnTo>
                    <a:pt x="2564130" y="1649234"/>
                  </a:lnTo>
                  <a:close/>
                </a:path>
                <a:path w="5529580" h="1998345">
                  <a:moveTo>
                    <a:pt x="2628760" y="725792"/>
                  </a:moveTo>
                  <a:lnTo>
                    <a:pt x="2628735" y="723176"/>
                  </a:lnTo>
                  <a:lnTo>
                    <a:pt x="2628709" y="720559"/>
                  </a:lnTo>
                  <a:lnTo>
                    <a:pt x="2626550" y="718439"/>
                  </a:lnTo>
                  <a:lnTo>
                    <a:pt x="2621318" y="718489"/>
                  </a:lnTo>
                  <a:lnTo>
                    <a:pt x="2619222" y="720636"/>
                  </a:lnTo>
                  <a:lnTo>
                    <a:pt x="2619273" y="725881"/>
                  </a:lnTo>
                  <a:lnTo>
                    <a:pt x="2621407" y="727989"/>
                  </a:lnTo>
                  <a:lnTo>
                    <a:pt x="2626639" y="727951"/>
                  </a:lnTo>
                  <a:lnTo>
                    <a:pt x="2628760" y="725792"/>
                  </a:lnTo>
                  <a:close/>
                </a:path>
                <a:path w="5529580" h="1998345">
                  <a:moveTo>
                    <a:pt x="2662771" y="602754"/>
                  </a:moveTo>
                  <a:lnTo>
                    <a:pt x="2662745" y="600138"/>
                  </a:lnTo>
                  <a:lnTo>
                    <a:pt x="2662720" y="597522"/>
                  </a:lnTo>
                  <a:lnTo>
                    <a:pt x="2660573" y="595426"/>
                  </a:lnTo>
                  <a:lnTo>
                    <a:pt x="2655303" y="595477"/>
                  </a:lnTo>
                  <a:lnTo>
                    <a:pt x="2653207" y="597598"/>
                  </a:lnTo>
                  <a:lnTo>
                    <a:pt x="2653258" y="602843"/>
                  </a:lnTo>
                  <a:lnTo>
                    <a:pt x="2655379" y="604964"/>
                  </a:lnTo>
                  <a:lnTo>
                    <a:pt x="2660650" y="604913"/>
                  </a:lnTo>
                  <a:lnTo>
                    <a:pt x="2662771" y="602754"/>
                  </a:lnTo>
                  <a:close/>
                </a:path>
                <a:path w="5529580" h="1998345">
                  <a:moveTo>
                    <a:pt x="2700134" y="865454"/>
                  </a:moveTo>
                  <a:lnTo>
                    <a:pt x="2700109" y="862838"/>
                  </a:lnTo>
                  <a:lnTo>
                    <a:pt x="2700083" y="860221"/>
                  </a:lnTo>
                  <a:lnTo>
                    <a:pt x="2697924" y="858126"/>
                  </a:lnTo>
                  <a:lnTo>
                    <a:pt x="2692692" y="858177"/>
                  </a:lnTo>
                  <a:lnTo>
                    <a:pt x="2690571" y="860298"/>
                  </a:lnTo>
                  <a:lnTo>
                    <a:pt x="2690622" y="865543"/>
                  </a:lnTo>
                  <a:lnTo>
                    <a:pt x="2692768" y="867664"/>
                  </a:lnTo>
                  <a:lnTo>
                    <a:pt x="2698013" y="867613"/>
                  </a:lnTo>
                  <a:lnTo>
                    <a:pt x="2700134" y="865454"/>
                  </a:lnTo>
                  <a:close/>
                </a:path>
                <a:path w="5529580" h="1998345">
                  <a:moveTo>
                    <a:pt x="2768562" y="671982"/>
                  </a:moveTo>
                  <a:lnTo>
                    <a:pt x="2768536" y="669366"/>
                  </a:lnTo>
                  <a:lnTo>
                    <a:pt x="2768511" y="666724"/>
                  </a:lnTo>
                  <a:lnTo>
                    <a:pt x="2766377" y="664629"/>
                  </a:lnTo>
                  <a:lnTo>
                    <a:pt x="2761119" y="664667"/>
                  </a:lnTo>
                  <a:lnTo>
                    <a:pt x="2759024" y="666800"/>
                  </a:lnTo>
                  <a:lnTo>
                    <a:pt x="2759075" y="672071"/>
                  </a:lnTo>
                  <a:lnTo>
                    <a:pt x="2761196" y="674166"/>
                  </a:lnTo>
                  <a:lnTo>
                    <a:pt x="2766466" y="674116"/>
                  </a:lnTo>
                  <a:lnTo>
                    <a:pt x="2768562" y="671982"/>
                  </a:lnTo>
                  <a:close/>
                </a:path>
                <a:path w="5529580" h="1998345">
                  <a:moveTo>
                    <a:pt x="2784259" y="461416"/>
                  </a:moveTo>
                  <a:lnTo>
                    <a:pt x="2784233" y="458800"/>
                  </a:lnTo>
                  <a:lnTo>
                    <a:pt x="2784208" y="456184"/>
                  </a:lnTo>
                  <a:lnTo>
                    <a:pt x="2782074" y="454063"/>
                  </a:lnTo>
                  <a:lnTo>
                    <a:pt x="2776817" y="454101"/>
                  </a:lnTo>
                  <a:lnTo>
                    <a:pt x="2774721" y="456260"/>
                  </a:lnTo>
                  <a:lnTo>
                    <a:pt x="2774772" y="461505"/>
                  </a:lnTo>
                  <a:lnTo>
                    <a:pt x="2776905" y="463613"/>
                  </a:lnTo>
                  <a:lnTo>
                    <a:pt x="2782163" y="463575"/>
                  </a:lnTo>
                  <a:lnTo>
                    <a:pt x="2784259" y="461416"/>
                  </a:lnTo>
                  <a:close/>
                </a:path>
                <a:path w="5529580" h="1998345">
                  <a:moveTo>
                    <a:pt x="2802737" y="566470"/>
                  </a:moveTo>
                  <a:lnTo>
                    <a:pt x="2802712" y="563854"/>
                  </a:lnTo>
                  <a:lnTo>
                    <a:pt x="2802686" y="561213"/>
                  </a:lnTo>
                  <a:lnTo>
                    <a:pt x="2800527" y="559117"/>
                  </a:lnTo>
                  <a:lnTo>
                    <a:pt x="2795295" y="559168"/>
                  </a:lnTo>
                  <a:lnTo>
                    <a:pt x="2793174" y="561289"/>
                  </a:lnTo>
                  <a:lnTo>
                    <a:pt x="2793225" y="566559"/>
                  </a:lnTo>
                  <a:lnTo>
                    <a:pt x="2795384" y="568680"/>
                  </a:lnTo>
                  <a:lnTo>
                    <a:pt x="2800616" y="568629"/>
                  </a:lnTo>
                  <a:lnTo>
                    <a:pt x="2802737" y="566470"/>
                  </a:lnTo>
                  <a:close/>
                </a:path>
                <a:path w="5529580" h="1998345">
                  <a:moveTo>
                    <a:pt x="2874695" y="776274"/>
                  </a:moveTo>
                  <a:lnTo>
                    <a:pt x="2874670" y="773633"/>
                  </a:lnTo>
                  <a:lnTo>
                    <a:pt x="2874645" y="771017"/>
                  </a:lnTo>
                  <a:lnTo>
                    <a:pt x="2872511" y="768921"/>
                  </a:lnTo>
                  <a:lnTo>
                    <a:pt x="2867253" y="768972"/>
                  </a:lnTo>
                  <a:lnTo>
                    <a:pt x="2865158" y="771093"/>
                  </a:lnTo>
                  <a:lnTo>
                    <a:pt x="2865209" y="776363"/>
                  </a:lnTo>
                  <a:lnTo>
                    <a:pt x="2867342" y="778459"/>
                  </a:lnTo>
                  <a:lnTo>
                    <a:pt x="2872600" y="778408"/>
                  </a:lnTo>
                  <a:lnTo>
                    <a:pt x="2874695" y="776274"/>
                  </a:lnTo>
                  <a:close/>
                </a:path>
                <a:path w="5529580" h="1998345">
                  <a:moveTo>
                    <a:pt x="2887091" y="365467"/>
                  </a:moveTo>
                  <a:lnTo>
                    <a:pt x="2887014" y="357124"/>
                  </a:lnTo>
                  <a:lnTo>
                    <a:pt x="2886938" y="348818"/>
                  </a:lnTo>
                  <a:lnTo>
                    <a:pt x="2880118" y="342112"/>
                  </a:lnTo>
                  <a:lnTo>
                    <a:pt x="2863469" y="342265"/>
                  </a:lnTo>
                  <a:lnTo>
                    <a:pt x="2856776" y="349072"/>
                  </a:lnTo>
                  <a:lnTo>
                    <a:pt x="2856915" y="365721"/>
                  </a:lnTo>
                  <a:lnTo>
                    <a:pt x="2863735" y="372427"/>
                  </a:lnTo>
                  <a:lnTo>
                    <a:pt x="2880385" y="372287"/>
                  </a:lnTo>
                  <a:lnTo>
                    <a:pt x="2887091" y="365467"/>
                  </a:lnTo>
                  <a:close/>
                </a:path>
                <a:path w="5529580" h="1998345">
                  <a:moveTo>
                    <a:pt x="2890990" y="635850"/>
                  </a:moveTo>
                  <a:lnTo>
                    <a:pt x="2890964" y="633209"/>
                  </a:lnTo>
                  <a:lnTo>
                    <a:pt x="2890939" y="630593"/>
                  </a:lnTo>
                  <a:lnTo>
                    <a:pt x="2888818" y="628472"/>
                  </a:lnTo>
                  <a:lnTo>
                    <a:pt x="2883547" y="628510"/>
                  </a:lnTo>
                  <a:lnTo>
                    <a:pt x="2881452" y="630669"/>
                  </a:lnTo>
                  <a:lnTo>
                    <a:pt x="2881503" y="635939"/>
                  </a:lnTo>
                  <a:lnTo>
                    <a:pt x="2883636" y="638022"/>
                  </a:lnTo>
                  <a:lnTo>
                    <a:pt x="2888894" y="637984"/>
                  </a:lnTo>
                  <a:lnTo>
                    <a:pt x="2890990" y="635850"/>
                  </a:lnTo>
                  <a:close/>
                </a:path>
                <a:path w="5529580" h="1998345">
                  <a:moveTo>
                    <a:pt x="2928836" y="951141"/>
                  </a:moveTo>
                  <a:lnTo>
                    <a:pt x="2928810" y="948524"/>
                  </a:lnTo>
                  <a:lnTo>
                    <a:pt x="2928785" y="945908"/>
                  </a:lnTo>
                  <a:lnTo>
                    <a:pt x="2926626" y="943787"/>
                  </a:lnTo>
                  <a:lnTo>
                    <a:pt x="2921393" y="943825"/>
                  </a:lnTo>
                  <a:lnTo>
                    <a:pt x="2919272" y="945984"/>
                  </a:lnTo>
                  <a:lnTo>
                    <a:pt x="2919323" y="951230"/>
                  </a:lnTo>
                  <a:lnTo>
                    <a:pt x="2921482" y="953338"/>
                  </a:lnTo>
                  <a:lnTo>
                    <a:pt x="2926715" y="953300"/>
                  </a:lnTo>
                  <a:lnTo>
                    <a:pt x="2928836" y="951141"/>
                  </a:lnTo>
                  <a:close/>
                </a:path>
                <a:path w="5529580" h="1998345">
                  <a:moveTo>
                    <a:pt x="2949092" y="1088936"/>
                  </a:moveTo>
                  <a:lnTo>
                    <a:pt x="2949016" y="1080604"/>
                  </a:lnTo>
                  <a:lnTo>
                    <a:pt x="2948940" y="1072299"/>
                  </a:lnTo>
                  <a:lnTo>
                    <a:pt x="2942120" y="1065593"/>
                  </a:lnTo>
                  <a:lnTo>
                    <a:pt x="2925483" y="1065733"/>
                  </a:lnTo>
                  <a:lnTo>
                    <a:pt x="2918777" y="1072553"/>
                  </a:lnTo>
                  <a:lnTo>
                    <a:pt x="2918917" y="1089202"/>
                  </a:lnTo>
                  <a:lnTo>
                    <a:pt x="2925737" y="1095908"/>
                  </a:lnTo>
                  <a:lnTo>
                    <a:pt x="2942386" y="1095756"/>
                  </a:lnTo>
                  <a:lnTo>
                    <a:pt x="2949092" y="1088936"/>
                  </a:lnTo>
                  <a:close/>
                </a:path>
                <a:path w="5529580" h="1998345">
                  <a:moveTo>
                    <a:pt x="3030499" y="546950"/>
                  </a:moveTo>
                  <a:lnTo>
                    <a:pt x="3030474" y="544334"/>
                  </a:lnTo>
                  <a:lnTo>
                    <a:pt x="3030448" y="541693"/>
                  </a:lnTo>
                  <a:lnTo>
                    <a:pt x="3028315" y="539597"/>
                  </a:lnTo>
                  <a:lnTo>
                    <a:pt x="3023082" y="539635"/>
                  </a:lnTo>
                  <a:lnTo>
                    <a:pt x="3020961" y="541769"/>
                  </a:lnTo>
                  <a:lnTo>
                    <a:pt x="3021012" y="547039"/>
                  </a:lnTo>
                  <a:lnTo>
                    <a:pt x="3023158" y="549122"/>
                  </a:lnTo>
                  <a:lnTo>
                    <a:pt x="3028404" y="549084"/>
                  </a:lnTo>
                  <a:lnTo>
                    <a:pt x="3030499" y="546950"/>
                  </a:lnTo>
                  <a:close/>
                </a:path>
                <a:path w="5529580" h="1998345">
                  <a:moveTo>
                    <a:pt x="3050019" y="774738"/>
                  </a:moveTo>
                  <a:lnTo>
                    <a:pt x="3049994" y="772096"/>
                  </a:lnTo>
                  <a:lnTo>
                    <a:pt x="3049968" y="769480"/>
                  </a:lnTo>
                  <a:lnTo>
                    <a:pt x="3047847" y="767384"/>
                  </a:lnTo>
                  <a:lnTo>
                    <a:pt x="3042602" y="767435"/>
                  </a:lnTo>
                  <a:lnTo>
                    <a:pt x="3040481" y="769556"/>
                  </a:lnTo>
                  <a:lnTo>
                    <a:pt x="3040532" y="774827"/>
                  </a:lnTo>
                  <a:lnTo>
                    <a:pt x="3042691" y="776922"/>
                  </a:lnTo>
                  <a:lnTo>
                    <a:pt x="3047923" y="776871"/>
                  </a:lnTo>
                  <a:lnTo>
                    <a:pt x="3050019" y="774738"/>
                  </a:lnTo>
                  <a:close/>
                </a:path>
                <a:path w="5529580" h="1998345">
                  <a:moveTo>
                    <a:pt x="3180740" y="1380883"/>
                  </a:moveTo>
                  <a:lnTo>
                    <a:pt x="3180702" y="1376070"/>
                  </a:lnTo>
                  <a:lnTo>
                    <a:pt x="3180664" y="1371257"/>
                  </a:lnTo>
                  <a:lnTo>
                    <a:pt x="3176727" y="1367396"/>
                  </a:lnTo>
                  <a:lnTo>
                    <a:pt x="3167075" y="1367472"/>
                  </a:lnTo>
                  <a:lnTo>
                    <a:pt x="3163214" y="1371409"/>
                  </a:lnTo>
                  <a:lnTo>
                    <a:pt x="3163290" y="1381036"/>
                  </a:lnTo>
                  <a:lnTo>
                    <a:pt x="3167227" y="1384896"/>
                  </a:lnTo>
                  <a:lnTo>
                    <a:pt x="3176879" y="1384820"/>
                  </a:lnTo>
                  <a:lnTo>
                    <a:pt x="3180740" y="1380883"/>
                  </a:lnTo>
                  <a:close/>
                </a:path>
                <a:path w="5529580" h="1998345">
                  <a:moveTo>
                    <a:pt x="3276752" y="1011275"/>
                  </a:moveTo>
                  <a:lnTo>
                    <a:pt x="3276727" y="1008659"/>
                  </a:lnTo>
                  <a:lnTo>
                    <a:pt x="3276701" y="1006017"/>
                  </a:lnTo>
                  <a:lnTo>
                    <a:pt x="3274542" y="1003922"/>
                  </a:lnTo>
                  <a:lnTo>
                    <a:pt x="3269310" y="1003960"/>
                  </a:lnTo>
                  <a:lnTo>
                    <a:pt x="3267189" y="1006094"/>
                  </a:lnTo>
                  <a:lnTo>
                    <a:pt x="3267240" y="1011364"/>
                  </a:lnTo>
                  <a:lnTo>
                    <a:pt x="3269386" y="1013447"/>
                  </a:lnTo>
                  <a:lnTo>
                    <a:pt x="3274631" y="1013409"/>
                  </a:lnTo>
                  <a:lnTo>
                    <a:pt x="3276752" y="1011275"/>
                  </a:lnTo>
                  <a:close/>
                </a:path>
                <a:path w="5529580" h="1998345">
                  <a:moveTo>
                    <a:pt x="3292602" y="818235"/>
                  </a:moveTo>
                  <a:lnTo>
                    <a:pt x="3292576" y="815619"/>
                  </a:lnTo>
                  <a:lnTo>
                    <a:pt x="3292551" y="813003"/>
                  </a:lnTo>
                  <a:lnTo>
                    <a:pt x="3290392" y="810882"/>
                  </a:lnTo>
                  <a:lnTo>
                    <a:pt x="3285159" y="810933"/>
                  </a:lnTo>
                  <a:lnTo>
                    <a:pt x="3283064" y="813079"/>
                  </a:lnTo>
                  <a:lnTo>
                    <a:pt x="3283115" y="818324"/>
                  </a:lnTo>
                  <a:lnTo>
                    <a:pt x="3285248" y="820445"/>
                  </a:lnTo>
                  <a:lnTo>
                    <a:pt x="3290481" y="820394"/>
                  </a:lnTo>
                  <a:lnTo>
                    <a:pt x="3292602" y="818235"/>
                  </a:lnTo>
                  <a:close/>
                </a:path>
                <a:path w="5529580" h="1998345">
                  <a:moveTo>
                    <a:pt x="3487293" y="1026972"/>
                  </a:moveTo>
                  <a:lnTo>
                    <a:pt x="3487267" y="1024356"/>
                  </a:lnTo>
                  <a:lnTo>
                    <a:pt x="3487242" y="1021715"/>
                  </a:lnTo>
                  <a:lnTo>
                    <a:pt x="3485108" y="1019619"/>
                  </a:lnTo>
                  <a:lnTo>
                    <a:pt x="3479876" y="1019657"/>
                  </a:lnTo>
                  <a:lnTo>
                    <a:pt x="3477755" y="1021791"/>
                  </a:lnTo>
                  <a:lnTo>
                    <a:pt x="3477806" y="1027061"/>
                  </a:lnTo>
                  <a:lnTo>
                    <a:pt x="3479952" y="1029144"/>
                  </a:lnTo>
                  <a:lnTo>
                    <a:pt x="3485197" y="1029106"/>
                  </a:lnTo>
                  <a:lnTo>
                    <a:pt x="3487293" y="1026972"/>
                  </a:lnTo>
                  <a:close/>
                </a:path>
                <a:path w="5529580" h="1998345">
                  <a:moveTo>
                    <a:pt x="3589896" y="727989"/>
                  </a:moveTo>
                  <a:lnTo>
                    <a:pt x="3589871" y="725347"/>
                  </a:lnTo>
                  <a:lnTo>
                    <a:pt x="3589845" y="722731"/>
                  </a:lnTo>
                  <a:lnTo>
                    <a:pt x="3587712" y="720610"/>
                  </a:lnTo>
                  <a:lnTo>
                    <a:pt x="3582454" y="720661"/>
                  </a:lnTo>
                  <a:lnTo>
                    <a:pt x="3580358" y="722807"/>
                  </a:lnTo>
                  <a:lnTo>
                    <a:pt x="3580409" y="728078"/>
                  </a:lnTo>
                  <a:lnTo>
                    <a:pt x="3582543" y="730173"/>
                  </a:lnTo>
                  <a:lnTo>
                    <a:pt x="3587800" y="730123"/>
                  </a:lnTo>
                  <a:lnTo>
                    <a:pt x="3589896" y="727989"/>
                  </a:lnTo>
                  <a:close/>
                </a:path>
                <a:path w="5529580" h="1998345">
                  <a:moveTo>
                    <a:pt x="3678186" y="797344"/>
                  </a:moveTo>
                  <a:lnTo>
                    <a:pt x="3678161" y="794727"/>
                  </a:lnTo>
                  <a:lnTo>
                    <a:pt x="3678136" y="792111"/>
                  </a:lnTo>
                  <a:lnTo>
                    <a:pt x="3676002" y="789990"/>
                  </a:lnTo>
                  <a:lnTo>
                    <a:pt x="3670744" y="790041"/>
                  </a:lnTo>
                  <a:lnTo>
                    <a:pt x="3668623" y="792187"/>
                  </a:lnTo>
                  <a:lnTo>
                    <a:pt x="3668674" y="797433"/>
                  </a:lnTo>
                  <a:lnTo>
                    <a:pt x="3670833" y="799553"/>
                  </a:lnTo>
                  <a:lnTo>
                    <a:pt x="3676091" y="799503"/>
                  </a:lnTo>
                  <a:lnTo>
                    <a:pt x="3678186" y="797344"/>
                  </a:lnTo>
                  <a:close/>
                </a:path>
                <a:path w="5529580" h="1998345">
                  <a:moveTo>
                    <a:pt x="3749446" y="1668945"/>
                  </a:moveTo>
                  <a:lnTo>
                    <a:pt x="3749370" y="1660613"/>
                  </a:lnTo>
                  <a:lnTo>
                    <a:pt x="3749294" y="1652282"/>
                  </a:lnTo>
                  <a:lnTo>
                    <a:pt x="3742474" y="1645602"/>
                  </a:lnTo>
                  <a:lnTo>
                    <a:pt x="3725824" y="1645742"/>
                  </a:lnTo>
                  <a:lnTo>
                    <a:pt x="3719131" y="1652536"/>
                  </a:lnTo>
                  <a:lnTo>
                    <a:pt x="3719271" y="1669211"/>
                  </a:lnTo>
                  <a:lnTo>
                    <a:pt x="3726091" y="1675917"/>
                  </a:lnTo>
                  <a:lnTo>
                    <a:pt x="3742740" y="1675765"/>
                  </a:lnTo>
                  <a:lnTo>
                    <a:pt x="3749446" y="1668945"/>
                  </a:lnTo>
                  <a:close/>
                </a:path>
                <a:path w="5529580" h="1998345">
                  <a:moveTo>
                    <a:pt x="3799789" y="1055878"/>
                  </a:moveTo>
                  <a:lnTo>
                    <a:pt x="3799713" y="1047546"/>
                  </a:lnTo>
                  <a:lnTo>
                    <a:pt x="3799636" y="1039215"/>
                  </a:lnTo>
                  <a:lnTo>
                    <a:pt x="3792817" y="1032535"/>
                  </a:lnTo>
                  <a:lnTo>
                    <a:pt x="3776167" y="1032675"/>
                  </a:lnTo>
                  <a:lnTo>
                    <a:pt x="3769474" y="1039469"/>
                  </a:lnTo>
                  <a:lnTo>
                    <a:pt x="3769614" y="1056144"/>
                  </a:lnTo>
                  <a:lnTo>
                    <a:pt x="3776434" y="1062850"/>
                  </a:lnTo>
                  <a:lnTo>
                    <a:pt x="3793083" y="1062697"/>
                  </a:lnTo>
                  <a:lnTo>
                    <a:pt x="3799789" y="1055878"/>
                  </a:lnTo>
                  <a:close/>
                </a:path>
                <a:path w="5529580" h="1998345">
                  <a:moveTo>
                    <a:pt x="3907282" y="609396"/>
                  </a:moveTo>
                  <a:lnTo>
                    <a:pt x="3907205" y="601091"/>
                  </a:lnTo>
                  <a:lnTo>
                    <a:pt x="3907129" y="592759"/>
                  </a:lnTo>
                  <a:lnTo>
                    <a:pt x="3900309" y="586054"/>
                  </a:lnTo>
                  <a:lnTo>
                    <a:pt x="3883672" y="586193"/>
                  </a:lnTo>
                  <a:lnTo>
                    <a:pt x="3876967" y="593013"/>
                  </a:lnTo>
                  <a:lnTo>
                    <a:pt x="3877106" y="609663"/>
                  </a:lnTo>
                  <a:lnTo>
                    <a:pt x="3883926" y="616369"/>
                  </a:lnTo>
                  <a:lnTo>
                    <a:pt x="3900576" y="616216"/>
                  </a:lnTo>
                  <a:lnTo>
                    <a:pt x="3907282" y="609396"/>
                  </a:lnTo>
                  <a:close/>
                </a:path>
                <a:path w="5529580" h="1998345">
                  <a:moveTo>
                    <a:pt x="4191558" y="1275232"/>
                  </a:moveTo>
                  <a:lnTo>
                    <a:pt x="4191482" y="1266901"/>
                  </a:lnTo>
                  <a:lnTo>
                    <a:pt x="4191406" y="1258595"/>
                  </a:lnTo>
                  <a:lnTo>
                    <a:pt x="4184586" y="1251889"/>
                  </a:lnTo>
                  <a:lnTo>
                    <a:pt x="4167936" y="1252029"/>
                  </a:lnTo>
                  <a:lnTo>
                    <a:pt x="4161244" y="1258849"/>
                  </a:lnTo>
                  <a:lnTo>
                    <a:pt x="4161383" y="1275499"/>
                  </a:lnTo>
                  <a:lnTo>
                    <a:pt x="4168203" y="1282204"/>
                  </a:lnTo>
                  <a:lnTo>
                    <a:pt x="4184853" y="1282052"/>
                  </a:lnTo>
                  <a:lnTo>
                    <a:pt x="4191558" y="1275232"/>
                  </a:lnTo>
                  <a:close/>
                </a:path>
                <a:path w="5529580" h="1998345">
                  <a:moveTo>
                    <a:pt x="4299534" y="884440"/>
                  </a:moveTo>
                  <a:lnTo>
                    <a:pt x="4299458" y="876109"/>
                  </a:lnTo>
                  <a:lnTo>
                    <a:pt x="4299382" y="867803"/>
                  </a:lnTo>
                  <a:lnTo>
                    <a:pt x="4292562" y="861098"/>
                  </a:lnTo>
                  <a:lnTo>
                    <a:pt x="4275925" y="861237"/>
                  </a:lnTo>
                  <a:lnTo>
                    <a:pt x="4269219" y="868057"/>
                  </a:lnTo>
                  <a:lnTo>
                    <a:pt x="4269359" y="884707"/>
                  </a:lnTo>
                  <a:lnTo>
                    <a:pt x="4276179" y="891413"/>
                  </a:lnTo>
                  <a:lnTo>
                    <a:pt x="4292828" y="891260"/>
                  </a:lnTo>
                  <a:lnTo>
                    <a:pt x="4299534" y="884440"/>
                  </a:lnTo>
                  <a:close/>
                </a:path>
                <a:path w="5529580" h="1998345">
                  <a:moveTo>
                    <a:pt x="4418203" y="1718818"/>
                  </a:moveTo>
                  <a:lnTo>
                    <a:pt x="4418127" y="1710474"/>
                  </a:lnTo>
                  <a:lnTo>
                    <a:pt x="4418050" y="1702142"/>
                  </a:lnTo>
                  <a:lnTo>
                    <a:pt x="4411230" y="1695462"/>
                  </a:lnTo>
                  <a:lnTo>
                    <a:pt x="4394593" y="1695602"/>
                  </a:lnTo>
                  <a:lnTo>
                    <a:pt x="4387888" y="1702396"/>
                  </a:lnTo>
                  <a:lnTo>
                    <a:pt x="4388028" y="1719072"/>
                  </a:lnTo>
                  <a:lnTo>
                    <a:pt x="4394847" y="1725752"/>
                  </a:lnTo>
                  <a:lnTo>
                    <a:pt x="4411497" y="1725612"/>
                  </a:lnTo>
                  <a:lnTo>
                    <a:pt x="4418203" y="1718818"/>
                  </a:lnTo>
                  <a:close/>
                </a:path>
                <a:path w="5529580" h="1998345">
                  <a:moveTo>
                    <a:pt x="4506760" y="1077963"/>
                  </a:moveTo>
                  <a:lnTo>
                    <a:pt x="4506722" y="1073150"/>
                  </a:lnTo>
                  <a:lnTo>
                    <a:pt x="4506684" y="1068336"/>
                  </a:lnTo>
                  <a:lnTo>
                    <a:pt x="4502747" y="1064437"/>
                  </a:lnTo>
                  <a:lnTo>
                    <a:pt x="4493120" y="1064526"/>
                  </a:lnTo>
                  <a:lnTo>
                    <a:pt x="4489259" y="1068489"/>
                  </a:lnTo>
                  <a:lnTo>
                    <a:pt x="4489335" y="1078115"/>
                  </a:lnTo>
                  <a:lnTo>
                    <a:pt x="4493272" y="1081976"/>
                  </a:lnTo>
                  <a:lnTo>
                    <a:pt x="4502899" y="1081887"/>
                  </a:lnTo>
                  <a:lnTo>
                    <a:pt x="4506760" y="1077963"/>
                  </a:lnTo>
                  <a:close/>
                </a:path>
                <a:path w="5529580" h="1998345">
                  <a:moveTo>
                    <a:pt x="4535868" y="723569"/>
                  </a:moveTo>
                  <a:lnTo>
                    <a:pt x="4535830" y="718756"/>
                  </a:lnTo>
                  <a:lnTo>
                    <a:pt x="4535792" y="713943"/>
                  </a:lnTo>
                  <a:lnTo>
                    <a:pt x="4531855" y="710044"/>
                  </a:lnTo>
                  <a:lnTo>
                    <a:pt x="4522203" y="710133"/>
                  </a:lnTo>
                  <a:lnTo>
                    <a:pt x="4518368" y="714095"/>
                  </a:lnTo>
                  <a:lnTo>
                    <a:pt x="4518444" y="723722"/>
                  </a:lnTo>
                  <a:lnTo>
                    <a:pt x="4522355" y="727583"/>
                  </a:lnTo>
                  <a:lnTo>
                    <a:pt x="4532007" y="727494"/>
                  </a:lnTo>
                  <a:lnTo>
                    <a:pt x="4535868" y="723569"/>
                  </a:lnTo>
                  <a:close/>
                </a:path>
                <a:path w="5529580" h="1998345">
                  <a:moveTo>
                    <a:pt x="4598022" y="465455"/>
                  </a:moveTo>
                  <a:lnTo>
                    <a:pt x="4597984" y="460641"/>
                  </a:lnTo>
                  <a:lnTo>
                    <a:pt x="4597946" y="455828"/>
                  </a:lnTo>
                  <a:lnTo>
                    <a:pt x="4593983" y="451967"/>
                  </a:lnTo>
                  <a:lnTo>
                    <a:pt x="4584357" y="452043"/>
                  </a:lnTo>
                  <a:lnTo>
                    <a:pt x="4580496" y="455980"/>
                  </a:lnTo>
                  <a:lnTo>
                    <a:pt x="4580572" y="465607"/>
                  </a:lnTo>
                  <a:lnTo>
                    <a:pt x="4584509" y="469468"/>
                  </a:lnTo>
                  <a:lnTo>
                    <a:pt x="4594136" y="469392"/>
                  </a:lnTo>
                  <a:lnTo>
                    <a:pt x="4598022" y="465455"/>
                  </a:lnTo>
                  <a:close/>
                </a:path>
                <a:path w="5529580" h="1998345">
                  <a:moveTo>
                    <a:pt x="4635614" y="1104277"/>
                  </a:moveTo>
                  <a:lnTo>
                    <a:pt x="4635538" y="1095946"/>
                  </a:lnTo>
                  <a:lnTo>
                    <a:pt x="4635462" y="1087640"/>
                  </a:lnTo>
                  <a:lnTo>
                    <a:pt x="4628642" y="1080935"/>
                  </a:lnTo>
                  <a:lnTo>
                    <a:pt x="4611992" y="1081074"/>
                  </a:lnTo>
                  <a:lnTo>
                    <a:pt x="4605299" y="1087894"/>
                  </a:lnTo>
                  <a:lnTo>
                    <a:pt x="4605439" y="1104544"/>
                  </a:lnTo>
                  <a:lnTo>
                    <a:pt x="4612259" y="1111250"/>
                  </a:lnTo>
                  <a:lnTo>
                    <a:pt x="4628908" y="1111110"/>
                  </a:lnTo>
                  <a:lnTo>
                    <a:pt x="4635614" y="1104277"/>
                  </a:lnTo>
                  <a:close/>
                </a:path>
                <a:path w="5529580" h="1998345">
                  <a:moveTo>
                    <a:pt x="4685474" y="435521"/>
                  </a:moveTo>
                  <a:lnTo>
                    <a:pt x="4685398" y="427189"/>
                  </a:lnTo>
                  <a:lnTo>
                    <a:pt x="4685322" y="418884"/>
                  </a:lnTo>
                  <a:lnTo>
                    <a:pt x="4678502" y="412178"/>
                  </a:lnTo>
                  <a:lnTo>
                    <a:pt x="4661852" y="412318"/>
                  </a:lnTo>
                  <a:lnTo>
                    <a:pt x="4655159" y="419138"/>
                  </a:lnTo>
                  <a:lnTo>
                    <a:pt x="4655299" y="435787"/>
                  </a:lnTo>
                  <a:lnTo>
                    <a:pt x="4662119" y="442493"/>
                  </a:lnTo>
                  <a:lnTo>
                    <a:pt x="4678769" y="442353"/>
                  </a:lnTo>
                  <a:lnTo>
                    <a:pt x="4685474" y="435521"/>
                  </a:lnTo>
                  <a:close/>
                </a:path>
                <a:path w="5529580" h="1998345">
                  <a:moveTo>
                    <a:pt x="4744072" y="769175"/>
                  </a:moveTo>
                  <a:lnTo>
                    <a:pt x="4743996" y="760844"/>
                  </a:lnTo>
                  <a:lnTo>
                    <a:pt x="4743920" y="752538"/>
                  </a:lnTo>
                  <a:lnTo>
                    <a:pt x="4737100" y="745832"/>
                  </a:lnTo>
                  <a:lnTo>
                    <a:pt x="4720450" y="745972"/>
                  </a:lnTo>
                  <a:lnTo>
                    <a:pt x="4713757" y="752792"/>
                  </a:lnTo>
                  <a:lnTo>
                    <a:pt x="4713897" y="769442"/>
                  </a:lnTo>
                  <a:lnTo>
                    <a:pt x="4720717" y="776147"/>
                  </a:lnTo>
                  <a:lnTo>
                    <a:pt x="4737366" y="775995"/>
                  </a:lnTo>
                  <a:lnTo>
                    <a:pt x="4744072" y="769175"/>
                  </a:lnTo>
                  <a:close/>
                </a:path>
                <a:path w="5529580" h="1998345">
                  <a:moveTo>
                    <a:pt x="4762335" y="850366"/>
                  </a:moveTo>
                  <a:lnTo>
                    <a:pt x="4762297" y="845553"/>
                  </a:lnTo>
                  <a:lnTo>
                    <a:pt x="4762258" y="840714"/>
                  </a:lnTo>
                  <a:lnTo>
                    <a:pt x="4758321" y="836853"/>
                  </a:lnTo>
                  <a:lnTo>
                    <a:pt x="4748695" y="836930"/>
                  </a:lnTo>
                  <a:lnTo>
                    <a:pt x="4744834" y="840867"/>
                  </a:lnTo>
                  <a:lnTo>
                    <a:pt x="4744910" y="850519"/>
                  </a:lnTo>
                  <a:lnTo>
                    <a:pt x="4748847" y="854392"/>
                  </a:lnTo>
                  <a:lnTo>
                    <a:pt x="4758474" y="854303"/>
                  </a:lnTo>
                  <a:lnTo>
                    <a:pt x="4762335" y="850366"/>
                  </a:lnTo>
                  <a:close/>
                </a:path>
                <a:path w="5529580" h="1998345">
                  <a:moveTo>
                    <a:pt x="4824768" y="624459"/>
                  </a:moveTo>
                  <a:lnTo>
                    <a:pt x="4824730" y="619645"/>
                  </a:lnTo>
                  <a:lnTo>
                    <a:pt x="4824692" y="614832"/>
                  </a:lnTo>
                  <a:lnTo>
                    <a:pt x="4820755" y="610933"/>
                  </a:lnTo>
                  <a:lnTo>
                    <a:pt x="4811103" y="611022"/>
                  </a:lnTo>
                  <a:lnTo>
                    <a:pt x="4807242" y="614984"/>
                  </a:lnTo>
                  <a:lnTo>
                    <a:pt x="4807318" y="624611"/>
                  </a:lnTo>
                  <a:lnTo>
                    <a:pt x="4811255" y="628472"/>
                  </a:lnTo>
                  <a:lnTo>
                    <a:pt x="4820907" y="628383"/>
                  </a:lnTo>
                  <a:lnTo>
                    <a:pt x="4824768" y="624459"/>
                  </a:lnTo>
                  <a:close/>
                </a:path>
                <a:path w="5529580" h="1998345">
                  <a:moveTo>
                    <a:pt x="4893361" y="1106792"/>
                  </a:moveTo>
                  <a:lnTo>
                    <a:pt x="4893322" y="1101953"/>
                  </a:lnTo>
                  <a:lnTo>
                    <a:pt x="4893284" y="1097140"/>
                  </a:lnTo>
                  <a:lnTo>
                    <a:pt x="4889347" y="1093279"/>
                  </a:lnTo>
                  <a:lnTo>
                    <a:pt x="4879721" y="1093355"/>
                  </a:lnTo>
                  <a:lnTo>
                    <a:pt x="4875835" y="1097292"/>
                  </a:lnTo>
                  <a:lnTo>
                    <a:pt x="4875911" y="1106944"/>
                  </a:lnTo>
                  <a:lnTo>
                    <a:pt x="4879873" y="1110805"/>
                  </a:lnTo>
                  <a:lnTo>
                    <a:pt x="4889500" y="1110729"/>
                  </a:lnTo>
                  <a:lnTo>
                    <a:pt x="4893361" y="1106792"/>
                  </a:lnTo>
                  <a:close/>
                </a:path>
                <a:path w="5529580" h="1998345">
                  <a:moveTo>
                    <a:pt x="4972634" y="1435506"/>
                  </a:moveTo>
                  <a:lnTo>
                    <a:pt x="4972558" y="1427175"/>
                  </a:lnTo>
                  <a:lnTo>
                    <a:pt x="4972482" y="1418844"/>
                  </a:lnTo>
                  <a:lnTo>
                    <a:pt x="4965687" y="1412163"/>
                  </a:lnTo>
                  <a:lnTo>
                    <a:pt x="4949037" y="1412303"/>
                  </a:lnTo>
                  <a:lnTo>
                    <a:pt x="4942344" y="1419098"/>
                  </a:lnTo>
                  <a:lnTo>
                    <a:pt x="4942484" y="1435773"/>
                  </a:lnTo>
                  <a:lnTo>
                    <a:pt x="4949304" y="1442478"/>
                  </a:lnTo>
                  <a:lnTo>
                    <a:pt x="4965954" y="1442326"/>
                  </a:lnTo>
                  <a:lnTo>
                    <a:pt x="4972634" y="1435506"/>
                  </a:lnTo>
                  <a:close/>
                </a:path>
                <a:path w="5529580" h="1998345">
                  <a:moveTo>
                    <a:pt x="5019040" y="751547"/>
                  </a:moveTo>
                  <a:lnTo>
                    <a:pt x="5019002" y="746734"/>
                  </a:lnTo>
                  <a:lnTo>
                    <a:pt x="5018964" y="741895"/>
                  </a:lnTo>
                  <a:lnTo>
                    <a:pt x="5015027" y="738035"/>
                  </a:lnTo>
                  <a:lnTo>
                    <a:pt x="5005400" y="738111"/>
                  </a:lnTo>
                  <a:lnTo>
                    <a:pt x="5001514" y="742048"/>
                  </a:lnTo>
                  <a:lnTo>
                    <a:pt x="5001590" y="751700"/>
                  </a:lnTo>
                  <a:lnTo>
                    <a:pt x="5005552" y="755561"/>
                  </a:lnTo>
                  <a:lnTo>
                    <a:pt x="5015179" y="755484"/>
                  </a:lnTo>
                  <a:lnTo>
                    <a:pt x="5019040" y="751547"/>
                  </a:lnTo>
                  <a:close/>
                </a:path>
                <a:path w="5529580" h="1998345">
                  <a:moveTo>
                    <a:pt x="5024463" y="989495"/>
                  </a:moveTo>
                  <a:lnTo>
                    <a:pt x="5024386" y="981163"/>
                  </a:lnTo>
                  <a:lnTo>
                    <a:pt x="5024310" y="972832"/>
                  </a:lnTo>
                  <a:lnTo>
                    <a:pt x="5017490" y="966152"/>
                  </a:lnTo>
                  <a:lnTo>
                    <a:pt x="5000841" y="966292"/>
                  </a:lnTo>
                  <a:lnTo>
                    <a:pt x="4994148" y="973086"/>
                  </a:lnTo>
                  <a:lnTo>
                    <a:pt x="4994287" y="989761"/>
                  </a:lnTo>
                  <a:lnTo>
                    <a:pt x="5001107" y="996467"/>
                  </a:lnTo>
                  <a:lnTo>
                    <a:pt x="5017757" y="996327"/>
                  </a:lnTo>
                  <a:lnTo>
                    <a:pt x="5024463" y="989495"/>
                  </a:lnTo>
                  <a:close/>
                </a:path>
                <a:path w="5529580" h="1998345">
                  <a:moveTo>
                    <a:pt x="5047869" y="364947"/>
                  </a:moveTo>
                  <a:lnTo>
                    <a:pt x="5047831" y="360133"/>
                  </a:lnTo>
                  <a:lnTo>
                    <a:pt x="5047793" y="355320"/>
                  </a:lnTo>
                  <a:lnTo>
                    <a:pt x="5043856" y="351459"/>
                  </a:lnTo>
                  <a:lnTo>
                    <a:pt x="5034204" y="351536"/>
                  </a:lnTo>
                  <a:lnTo>
                    <a:pt x="5030343" y="355473"/>
                  </a:lnTo>
                  <a:lnTo>
                    <a:pt x="5030419" y="365099"/>
                  </a:lnTo>
                  <a:lnTo>
                    <a:pt x="5034356" y="368960"/>
                  </a:lnTo>
                  <a:lnTo>
                    <a:pt x="5044008" y="368871"/>
                  </a:lnTo>
                  <a:lnTo>
                    <a:pt x="5047869" y="364947"/>
                  </a:lnTo>
                  <a:close/>
                </a:path>
                <a:path w="5529580" h="1998345">
                  <a:moveTo>
                    <a:pt x="5081727" y="557809"/>
                  </a:moveTo>
                  <a:lnTo>
                    <a:pt x="5081689" y="552996"/>
                  </a:lnTo>
                  <a:lnTo>
                    <a:pt x="5081651" y="548182"/>
                  </a:lnTo>
                  <a:lnTo>
                    <a:pt x="5077714" y="544322"/>
                  </a:lnTo>
                  <a:lnTo>
                    <a:pt x="5068100" y="544398"/>
                  </a:lnTo>
                  <a:lnTo>
                    <a:pt x="5064226" y="548335"/>
                  </a:lnTo>
                  <a:lnTo>
                    <a:pt x="5064315" y="557961"/>
                  </a:lnTo>
                  <a:lnTo>
                    <a:pt x="5068252" y="561848"/>
                  </a:lnTo>
                  <a:lnTo>
                    <a:pt x="5077866" y="561771"/>
                  </a:lnTo>
                  <a:lnTo>
                    <a:pt x="5081727" y="557809"/>
                  </a:lnTo>
                  <a:close/>
                </a:path>
                <a:path w="5529580" h="1998345">
                  <a:moveTo>
                    <a:pt x="5144592" y="1990940"/>
                  </a:moveTo>
                  <a:lnTo>
                    <a:pt x="5144516" y="1982609"/>
                  </a:lnTo>
                  <a:lnTo>
                    <a:pt x="5144440" y="1974278"/>
                  </a:lnTo>
                  <a:lnTo>
                    <a:pt x="5137620" y="1967598"/>
                  </a:lnTo>
                  <a:lnTo>
                    <a:pt x="5120945" y="1967738"/>
                  </a:lnTo>
                  <a:lnTo>
                    <a:pt x="5114277" y="1974532"/>
                  </a:lnTo>
                  <a:lnTo>
                    <a:pt x="5114417" y="1991207"/>
                  </a:lnTo>
                  <a:lnTo>
                    <a:pt x="5121211" y="1997913"/>
                  </a:lnTo>
                  <a:lnTo>
                    <a:pt x="5137886" y="1997773"/>
                  </a:lnTo>
                  <a:lnTo>
                    <a:pt x="5144592" y="1990940"/>
                  </a:lnTo>
                  <a:close/>
                </a:path>
                <a:path w="5529580" h="1998345">
                  <a:moveTo>
                    <a:pt x="5213883" y="943013"/>
                  </a:moveTo>
                  <a:lnTo>
                    <a:pt x="5213845" y="938199"/>
                  </a:lnTo>
                  <a:lnTo>
                    <a:pt x="5213807" y="933361"/>
                  </a:lnTo>
                  <a:lnTo>
                    <a:pt x="5209870" y="929500"/>
                  </a:lnTo>
                  <a:lnTo>
                    <a:pt x="5200243" y="929576"/>
                  </a:lnTo>
                  <a:lnTo>
                    <a:pt x="5196383" y="933513"/>
                  </a:lnTo>
                  <a:lnTo>
                    <a:pt x="5196459" y="943165"/>
                  </a:lnTo>
                  <a:lnTo>
                    <a:pt x="5200396" y="947026"/>
                  </a:lnTo>
                  <a:lnTo>
                    <a:pt x="5210022" y="946950"/>
                  </a:lnTo>
                  <a:lnTo>
                    <a:pt x="5213883" y="943013"/>
                  </a:lnTo>
                  <a:close/>
                </a:path>
                <a:path w="5529580" h="1998345">
                  <a:moveTo>
                    <a:pt x="5243830" y="685177"/>
                  </a:moveTo>
                  <a:lnTo>
                    <a:pt x="5243792" y="680364"/>
                  </a:lnTo>
                  <a:lnTo>
                    <a:pt x="5243754" y="675551"/>
                  </a:lnTo>
                  <a:lnTo>
                    <a:pt x="5239817" y="671690"/>
                  </a:lnTo>
                  <a:lnTo>
                    <a:pt x="5230190" y="671766"/>
                  </a:lnTo>
                  <a:lnTo>
                    <a:pt x="5226304" y="675703"/>
                  </a:lnTo>
                  <a:lnTo>
                    <a:pt x="5226380" y="685330"/>
                  </a:lnTo>
                  <a:lnTo>
                    <a:pt x="5230342" y="689190"/>
                  </a:lnTo>
                  <a:lnTo>
                    <a:pt x="5239969" y="689114"/>
                  </a:lnTo>
                  <a:lnTo>
                    <a:pt x="5243830" y="685177"/>
                  </a:lnTo>
                  <a:close/>
                </a:path>
                <a:path w="5529580" h="1998345">
                  <a:moveTo>
                    <a:pt x="5313286" y="1264094"/>
                  </a:moveTo>
                  <a:lnTo>
                    <a:pt x="5313248" y="1259281"/>
                  </a:lnTo>
                  <a:lnTo>
                    <a:pt x="5313210" y="1254467"/>
                  </a:lnTo>
                  <a:lnTo>
                    <a:pt x="5309247" y="1250607"/>
                  </a:lnTo>
                  <a:lnTo>
                    <a:pt x="5299621" y="1250683"/>
                  </a:lnTo>
                  <a:lnTo>
                    <a:pt x="5295760" y="1254620"/>
                  </a:lnTo>
                  <a:lnTo>
                    <a:pt x="5295849" y="1264246"/>
                  </a:lnTo>
                  <a:lnTo>
                    <a:pt x="5299773" y="1268107"/>
                  </a:lnTo>
                  <a:lnTo>
                    <a:pt x="5309400" y="1268018"/>
                  </a:lnTo>
                  <a:lnTo>
                    <a:pt x="5313286" y="1264094"/>
                  </a:lnTo>
                  <a:close/>
                </a:path>
                <a:path w="5529580" h="1998345">
                  <a:moveTo>
                    <a:pt x="5467553" y="707161"/>
                  </a:moveTo>
                  <a:lnTo>
                    <a:pt x="5467477" y="698830"/>
                  </a:lnTo>
                  <a:lnTo>
                    <a:pt x="5467401" y="690499"/>
                  </a:lnTo>
                  <a:lnTo>
                    <a:pt x="5460581" y="683818"/>
                  </a:lnTo>
                  <a:lnTo>
                    <a:pt x="5443906" y="683958"/>
                  </a:lnTo>
                  <a:lnTo>
                    <a:pt x="5437238" y="690753"/>
                  </a:lnTo>
                  <a:lnTo>
                    <a:pt x="5437378" y="707428"/>
                  </a:lnTo>
                  <a:lnTo>
                    <a:pt x="5444172" y="714133"/>
                  </a:lnTo>
                  <a:lnTo>
                    <a:pt x="5460847" y="713994"/>
                  </a:lnTo>
                  <a:lnTo>
                    <a:pt x="5467553" y="707161"/>
                  </a:lnTo>
                  <a:close/>
                </a:path>
                <a:path w="5529580" h="1998345">
                  <a:moveTo>
                    <a:pt x="5499976" y="521982"/>
                  </a:moveTo>
                  <a:lnTo>
                    <a:pt x="5499938" y="517144"/>
                  </a:lnTo>
                  <a:lnTo>
                    <a:pt x="5499900" y="512330"/>
                  </a:lnTo>
                  <a:lnTo>
                    <a:pt x="5495963" y="508469"/>
                  </a:lnTo>
                  <a:lnTo>
                    <a:pt x="5486311" y="508546"/>
                  </a:lnTo>
                  <a:lnTo>
                    <a:pt x="5482450" y="512483"/>
                  </a:lnTo>
                  <a:lnTo>
                    <a:pt x="5482526" y="522135"/>
                  </a:lnTo>
                  <a:lnTo>
                    <a:pt x="5486463" y="525995"/>
                  </a:lnTo>
                  <a:lnTo>
                    <a:pt x="5496115" y="525919"/>
                  </a:lnTo>
                  <a:lnTo>
                    <a:pt x="5499976" y="521982"/>
                  </a:lnTo>
                  <a:close/>
                </a:path>
                <a:path w="5529580" h="1998345">
                  <a:moveTo>
                    <a:pt x="5529554" y="1430642"/>
                  </a:moveTo>
                  <a:lnTo>
                    <a:pt x="5529478" y="1422311"/>
                  </a:lnTo>
                  <a:lnTo>
                    <a:pt x="5529402" y="1413979"/>
                  </a:lnTo>
                  <a:lnTo>
                    <a:pt x="5522582" y="1407299"/>
                  </a:lnTo>
                  <a:lnTo>
                    <a:pt x="5505907" y="1407452"/>
                  </a:lnTo>
                  <a:lnTo>
                    <a:pt x="5499239" y="1414233"/>
                  </a:lnTo>
                  <a:lnTo>
                    <a:pt x="5499379" y="1430909"/>
                  </a:lnTo>
                  <a:lnTo>
                    <a:pt x="5506174" y="1437614"/>
                  </a:lnTo>
                  <a:lnTo>
                    <a:pt x="5522849" y="1437462"/>
                  </a:lnTo>
                  <a:lnTo>
                    <a:pt x="5529554" y="1430642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61277" y="601204"/>
              <a:ext cx="6162040" cy="1045844"/>
            </a:xfrm>
            <a:custGeom>
              <a:avLst/>
              <a:gdLst/>
              <a:ahLst/>
              <a:cxnLst/>
              <a:rect l="l" t="t" r="r" b="b"/>
              <a:pathLst>
                <a:path w="6162040" h="1045844">
                  <a:moveTo>
                    <a:pt x="17526" y="994537"/>
                  </a:moveTo>
                  <a:lnTo>
                    <a:pt x="17487" y="989698"/>
                  </a:lnTo>
                  <a:lnTo>
                    <a:pt x="17449" y="984885"/>
                  </a:lnTo>
                  <a:lnTo>
                    <a:pt x="13487" y="981024"/>
                  </a:lnTo>
                  <a:lnTo>
                    <a:pt x="3860" y="981100"/>
                  </a:lnTo>
                  <a:lnTo>
                    <a:pt x="0" y="985037"/>
                  </a:lnTo>
                  <a:lnTo>
                    <a:pt x="76" y="994689"/>
                  </a:lnTo>
                  <a:lnTo>
                    <a:pt x="4013" y="998524"/>
                  </a:lnTo>
                  <a:lnTo>
                    <a:pt x="13639" y="998448"/>
                  </a:lnTo>
                  <a:lnTo>
                    <a:pt x="17526" y="994537"/>
                  </a:lnTo>
                  <a:close/>
                </a:path>
                <a:path w="6162040" h="1045844">
                  <a:moveTo>
                    <a:pt x="46609" y="640105"/>
                  </a:moveTo>
                  <a:lnTo>
                    <a:pt x="46570" y="635292"/>
                  </a:lnTo>
                  <a:lnTo>
                    <a:pt x="46532" y="630478"/>
                  </a:lnTo>
                  <a:lnTo>
                    <a:pt x="42595" y="626605"/>
                  </a:lnTo>
                  <a:lnTo>
                    <a:pt x="32969" y="626694"/>
                  </a:lnTo>
                  <a:lnTo>
                    <a:pt x="29108" y="630631"/>
                  </a:lnTo>
                  <a:lnTo>
                    <a:pt x="29184" y="640257"/>
                  </a:lnTo>
                  <a:lnTo>
                    <a:pt x="33121" y="644144"/>
                  </a:lnTo>
                  <a:lnTo>
                    <a:pt x="42748" y="644067"/>
                  </a:lnTo>
                  <a:lnTo>
                    <a:pt x="46609" y="640105"/>
                  </a:lnTo>
                  <a:close/>
                </a:path>
                <a:path w="6162040" h="1045844">
                  <a:moveTo>
                    <a:pt x="108762" y="382016"/>
                  </a:moveTo>
                  <a:lnTo>
                    <a:pt x="108724" y="377177"/>
                  </a:lnTo>
                  <a:lnTo>
                    <a:pt x="108686" y="372364"/>
                  </a:lnTo>
                  <a:lnTo>
                    <a:pt x="104749" y="368503"/>
                  </a:lnTo>
                  <a:lnTo>
                    <a:pt x="95097" y="368579"/>
                  </a:lnTo>
                  <a:lnTo>
                    <a:pt x="91236" y="372516"/>
                  </a:lnTo>
                  <a:lnTo>
                    <a:pt x="91313" y="382168"/>
                  </a:lnTo>
                  <a:lnTo>
                    <a:pt x="95250" y="386029"/>
                  </a:lnTo>
                  <a:lnTo>
                    <a:pt x="104902" y="385953"/>
                  </a:lnTo>
                  <a:lnTo>
                    <a:pt x="108762" y="382016"/>
                  </a:lnTo>
                  <a:close/>
                </a:path>
                <a:path w="6162040" h="1045844">
                  <a:moveTo>
                    <a:pt x="404101" y="1023340"/>
                  </a:moveTo>
                  <a:lnTo>
                    <a:pt x="404063" y="1018527"/>
                  </a:lnTo>
                  <a:lnTo>
                    <a:pt x="404025" y="1013714"/>
                  </a:lnTo>
                  <a:lnTo>
                    <a:pt x="400088" y="1009853"/>
                  </a:lnTo>
                  <a:lnTo>
                    <a:pt x="390461" y="1009929"/>
                  </a:lnTo>
                  <a:lnTo>
                    <a:pt x="386600" y="1013866"/>
                  </a:lnTo>
                  <a:lnTo>
                    <a:pt x="386676" y="1023493"/>
                  </a:lnTo>
                  <a:lnTo>
                    <a:pt x="390613" y="1027379"/>
                  </a:lnTo>
                  <a:lnTo>
                    <a:pt x="400240" y="1027303"/>
                  </a:lnTo>
                  <a:lnTo>
                    <a:pt x="404101" y="1023340"/>
                  </a:lnTo>
                  <a:close/>
                </a:path>
                <a:path w="6162040" h="1045844">
                  <a:moveTo>
                    <a:pt x="558622" y="281520"/>
                  </a:moveTo>
                  <a:lnTo>
                    <a:pt x="558584" y="276707"/>
                  </a:lnTo>
                  <a:lnTo>
                    <a:pt x="558546" y="271868"/>
                  </a:lnTo>
                  <a:lnTo>
                    <a:pt x="554609" y="268008"/>
                  </a:lnTo>
                  <a:lnTo>
                    <a:pt x="544957" y="268084"/>
                  </a:lnTo>
                  <a:lnTo>
                    <a:pt x="541121" y="272021"/>
                  </a:lnTo>
                  <a:lnTo>
                    <a:pt x="541197" y="281673"/>
                  </a:lnTo>
                  <a:lnTo>
                    <a:pt x="545109" y="285534"/>
                  </a:lnTo>
                  <a:lnTo>
                    <a:pt x="554761" y="285457"/>
                  </a:lnTo>
                  <a:lnTo>
                    <a:pt x="558622" y="281520"/>
                  </a:lnTo>
                  <a:close/>
                </a:path>
                <a:path w="6162040" h="1045844">
                  <a:moveTo>
                    <a:pt x="592505" y="474370"/>
                  </a:moveTo>
                  <a:lnTo>
                    <a:pt x="592467" y="469569"/>
                  </a:lnTo>
                  <a:lnTo>
                    <a:pt x="592429" y="464756"/>
                  </a:lnTo>
                  <a:lnTo>
                    <a:pt x="588467" y="460895"/>
                  </a:lnTo>
                  <a:lnTo>
                    <a:pt x="578840" y="460971"/>
                  </a:lnTo>
                  <a:lnTo>
                    <a:pt x="574979" y="464908"/>
                  </a:lnTo>
                  <a:lnTo>
                    <a:pt x="575056" y="474522"/>
                  </a:lnTo>
                  <a:lnTo>
                    <a:pt x="578993" y="478396"/>
                  </a:lnTo>
                  <a:lnTo>
                    <a:pt x="588619" y="478320"/>
                  </a:lnTo>
                  <a:lnTo>
                    <a:pt x="592505" y="474370"/>
                  </a:lnTo>
                  <a:close/>
                </a:path>
                <a:path w="6162040" h="1045844">
                  <a:moveTo>
                    <a:pt x="754583" y="601751"/>
                  </a:moveTo>
                  <a:lnTo>
                    <a:pt x="754545" y="596938"/>
                  </a:lnTo>
                  <a:lnTo>
                    <a:pt x="754507" y="592099"/>
                  </a:lnTo>
                  <a:lnTo>
                    <a:pt x="750570" y="588238"/>
                  </a:lnTo>
                  <a:lnTo>
                    <a:pt x="740943" y="588314"/>
                  </a:lnTo>
                  <a:lnTo>
                    <a:pt x="737082" y="592251"/>
                  </a:lnTo>
                  <a:lnTo>
                    <a:pt x="737171" y="601903"/>
                  </a:lnTo>
                  <a:lnTo>
                    <a:pt x="741095" y="605764"/>
                  </a:lnTo>
                  <a:lnTo>
                    <a:pt x="750722" y="605688"/>
                  </a:lnTo>
                  <a:lnTo>
                    <a:pt x="754583" y="601751"/>
                  </a:lnTo>
                  <a:close/>
                </a:path>
                <a:path w="6162040" h="1045844">
                  <a:moveTo>
                    <a:pt x="3341116" y="664718"/>
                  </a:moveTo>
                  <a:lnTo>
                    <a:pt x="3341090" y="662101"/>
                  </a:lnTo>
                  <a:lnTo>
                    <a:pt x="3341065" y="659460"/>
                  </a:lnTo>
                  <a:lnTo>
                    <a:pt x="3338906" y="657364"/>
                  </a:lnTo>
                  <a:lnTo>
                    <a:pt x="3333673" y="657402"/>
                  </a:lnTo>
                  <a:lnTo>
                    <a:pt x="3331553" y="659536"/>
                  </a:lnTo>
                  <a:lnTo>
                    <a:pt x="3331603" y="664806"/>
                  </a:lnTo>
                  <a:lnTo>
                    <a:pt x="3333750" y="666889"/>
                  </a:lnTo>
                  <a:lnTo>
                    <a:pt x="3338995" y="666851"/>
                  </a:lnTo>
                  <a:lnTo>
                    <a:pt x="3341116" y="664718"/>
                  </a:lnTo>
                  <a:close/>
                </a:path>
                <a:path w="6162040" h="1045844">
                  <a:moveTo>
                    <a:pt x="3390798" y="331114"/>
                  </a:moveTo>
                  <a:lnTo>
                    <a:pt x="3390773" y="328498"/>
                  </a:lnTo>
                  <a:lnTo>
                    <a:pt x="3390747" y="325882"/>
                  </a:lnTo>
                  <a:lnTo>
                    <a:pt x="3388614" y="323761"/>
                  </a:lnTo>
                  <a:lnTo>
                    <a:pt x="3383356" y="323799"/>
                  </a:lnTo>
                  <a:lnTo>
                    <a:pt x="3381260" y="325958"/>
                  </a:lnTo>
                  <a:lnTo>
                    <a:pt x="3381311" y="331203"/>
                  </a:lnTo>
                  <a:lnTo>
                    <a:pt x="3383432" y="333324"/>
                  </a:lnTo>
                  <a:lnTo>
                    <a:pt x="3388703" y="333273"/>
                  </a:lnTo>
                  <a:lnTo>
                    <a:pt x="3390798" y="331114"/>
                  </a:lnTo>
                  <a:close/>
                </a:path>
                <a:path w="6162040" h="1045844">
                  <a:moveTo>
                    <a:pt x="3480308" y="540753"/>
                  </a:moveTo>
                  <a:lnTo>
                    <a:pt x="3480282" y="538111"/>
                  </a:lnTo>
                  <a:lnTo>
                    <a:pt x="3480257" y="535520"/>
                  </a:lnTo>
                  <a:lnTo>
                    <a:pt x="3478098" y="533400"/>
                  </a:lnTo>
                  <a:lnTo>
                    <a:pt x="3472865" y="533450"/>
                  </a:lnTo>
                  <a:lnTo>
                    <a:pt x="3470745" y="535597"/>
                  </a:lnTo>
                  <a:lnTo>
                    <a:pt x="3470795" y="540842"/>
                  </a:lnTo>
                  <a:lnTo>
                    <a:pt x="3472942" y="542937"/>
                  </a:lnTo>
                  <a:lnTo>
                    <a:pt x="3478187" y="542886"/>
                  </a:lnTo>
                  <a:lnTo>
                    <a:pt x="3480308" y="540753"/>
                  </a:lnTo>
                  <a:close/>
                </a:path>
                <a:path w="6162040" h="1045844">
                  <a:moveTo>
                    <a:pt x="3514293" y="417715"/>
                  </a:moveTo>
                  <a:lnTo>
                    <a:pt x="3514267" y="415099"/>
                  </a:lnTo>
                  <a:lnTo>
                    <a:pt x="3514242" y="412457"/>
                  </a:lnTo>
                  <a:lnTo>
                    <a:pt x="3512083" y="410362"/>
                  </a:lnTo>
                  <a:lnTo>
                    <a:pt x="3506851" y="410400"/>
                  </a:lnTo>
                  <a:lnTo>
                    <a:pt x="3504755" y="412534"/>
                  </a:lnTo>
                  <a:lnTo>
                    <a:pt x="3504806" y="417804"/>
                  </a:lnTo>
                  <a:lnTo>
                    <a:pt x="3506940" y="419887"/>
                  </a:lnTo>
                  <a:lnTo>
                    <a:pt x="3512172" y="419849"/>
                  </a:lnTo>
                  <a:lnTo>
                    <a:pt x="3514293" y="417715"/>
                  </a:lnTo>
                  <a:close/>
                </a:path>
                <a:path w="6162040" h="1045844">
                  <a:moveTo>
                    <a:pt x="3620109" y="486918"/>
                  </a:moveTo>
                  <a:lnTo>
                    <a:pt x="3620084" y="484301"/>
                  </a:lnTo>
                  <a:lnTo>
                    <a:pt x="3620058" y="481685"/>
                  </a:lnTo>
                  <a:lnTo>
                    <a:pt x="3617899" y="479564"/>
                  </a:lnTo>
                  <a:lnTo>
                    <a:pt x="3612667" y="479602"/>
                  </a:lnTo>
                  <a:lnTo>
                    <a:pt x="3610572" y="481761"/>
                  </a:lnTo>
                  <a:lnTo>
                    <a:pt x="3610622" y="487006"/>
                  </a:lnTo>
                  <a:lnTo>
                    <a:pt x="3612756" y="489127"/>
                  </a:lnTo>
                  <a:lnTo>
                    <a:pt x="3617988" y="489077"/>
                  </a:lnTo>
                  <a:lnTo>
                    <a:pt x="3620109" y="486918"/>
                  </a:lnTo>
                  <a:close/>
                </a:path>
                <a:path w="6162040" h="1045844">
                  <a:moveTo>
                    <a:pt x="3635806" y="276377"/>
                  </a:moveTo>
                  <a:lnTo>
                    <a:pt x="3635781" y="273735"/>
                  </a:lnTo>
                  <a:lnTo>
                    <a:pt x="3635756" y="271145"/>
                  </a:lnTo>
                  <a:lnTo>
                    <a:pt x="3633622" y="269024"/>
                  </a:lnTo>
                  <a:lnTo>
                    <a:pt x="3628364" y="269074"/>
                  </a:lnTo>
                  <a:lnTo>
                    <a:pt x="3626269" y="271233"/>
                  </a:lnTo>
                  <a:lnTo>
                    <a:pt x="3626320" y="276466"/>
                  </a:lnTo>
                  <a:lnTo>
                    <a:pt x="3628440" y="278561"/>
                  </a:lnTo>
                  <a:lnTo>
                    <a:pt x="3633711" y="278511"/>
                  </a:lnTo>
                  <a:lnTo>
                    <a:pt x="3635806" y="276377"/>
                  </a:lnTo>
                  <a:close/>
                </a:path>
                <a:path w="6162040" h="1045844">
                  <a:moveTo>
                    <a:pt x="3726243" y="591210"/>
                  </a:moveTo>
                  <a:lnTo>
                    <a:pt x="3726218" y="588594"/>
                  </a:lnTo>
                  <a:lnTo>
                    <a:pt x="3726192" y="585978"/>
                  </a:lnTo>
                  <a:lnTo>
                    <a:pt x="3724033" y="583857"/>
                  </a:lnTo>
                  <a:lnTo>
                    <a:pt x="3718801" y="583907"/>
                  </a:lnTo>
                  <a:lnTo>
                    <a:pt x="3716680" y="586054"/>
                  </a:lnTo>
                  <a:lnTo>
                    <a:pt x="3716731" y="591299"/>
                  </a:lnTo>
                  <a:lnTo>
                    <a:pt x="3718877" y="593420"/>
                  </a:lnTo>
                  <a:lnTo>
                    <a:pt x="3724122" y="593369"/>
                  </a:lnTo>
                  <a:lnTo>
                    <a:pt x="3726243" y="591210"/>
                  </a:lnTo>
                  <a:close/>
                </a:path>
                <a:path w="6162040" h="1045844">
                  <a:moveTo>
                    <a:pt x="3736403" y="941895"/>
                  </a:moveTo>
                  <a:lnTo>
                    <a:pt x="3736378" y="939279"/>
                  </a:lnTo>
                  <a:lnTo>
                    <a:pt x="3736352" y="936663"/>
                  </a:lnTo>
                  <a:lnTo>
                    <a:pt x="3734193" y="934542"/>
                  </a:lnTo>
                  <a:lnTo>
                    <a:pt x="3728961" y="934593"/>
                  </a:lnTo>
                  <a:lnTo>
                    <a:pt x="3726865" y="936739"/>
                  </a:lnTo>
                  <a:lnTo>
                    <a:pt x="3726916" y="941984"/>
                  </a:lnTo>
                  <a:lnTo>
                    <a:pt x="3729050" y="944079"/>
                  </a:lnTo>
                  <a:lnTo>
                    <a:pt x="3734282" y="944029"/>
                  </a:lnTo>
                  <a:lnTo>
                    <a:pt x="3736403" y="941895"/>
                  </a:lnTo>
                  <a:close/>
                </a:path>
                <a:path w="6162040" h="1045844">
                  <a:moveTo>
                    <a:pt x="3752253" y="748868"/>
                  </a:moveTo>
                  <a:lnTo>
                    <a:pt x="3752227" y="746252"/>
                  </a:lnTo>
                  <a:lnTo>
                    <a:pt x="3752202" y="743635"/>
                  </a:lnTo>
                  <a:lnTo>
                    <a:pt x="3750068" y="741514"/>
                  </a:lnTo>
                  <a:lnTo>
                    <a:pt x="3744836" y="741565"/>
                  </a:lnTo>
                  <a:lnTo>
                    <a:pt x="3742715" y="743712"/>
                  </a:lnTo>
                  <a:lnTo>
                    <a:pt x="3742766" y="748957"/>
                  </a:lnTo>
                  <a:lnTo>
                    <a:pt x="3744925" y="751078"/>
                  </a:lnTo>
                  <a:lnTo>
                    <a:pt x="3750157" y="751027"/>
                  </a:lnTo>
                  <a:lnTo>
                    <a:pt x="3752253" y="748868"/>
                  </a:lnTo>
                  <a:close/>
                </a:path>
                <a:path w="6162040" h="1045844">
                  <a:moveTo>
                    <a:pt x="3780358" y="766076"/>
                  </a:moveTo>
                  <a:lnTo>
                    <a:pt x="3780332" y="763485"/>
                  </a:lnTo>
                  <a:lnTo>
                    <a:pt x="3780307" y="760844"/>
                  </a:lnTo>
                  <a:lnTo>
                    <a:pt x="3778186" y="758748"/>
                  </a:lnTo>
                  <a:lnTo>
                    <a:pt x="3772916" y="758799"/>
                  </a:lnTo>
                  <a:lnTo>
                    <a:pt x="3770820" y="760920"/>
                  </a:lnTo>
                  <a:lnTo>
                    <a:pt x="3770871" y="766165"/>
                  </a:lnTo>
                  <a:lnTo>
                    <a:pt x="3773005" y="768273"/>
                  </a:lnTo>
                  <a:lnTo>
                    <a:pt x="3778262" y="768235"/>
                  </a:lnTo>
                  <a:lnTo>
                    <a:pt x="3780358" y="766076"/>
                  </a:lnTo>
                  <a:close/>
                </a:path>
                <a:path w="6162040" h="1045844">
                  <a:moveTo>
                    <a:pt x="3786124" y="608291"/>
                  </a:moveTo>
                  <a:lnTo>
                    <a:pt x="3786098" y="605675"/>
                  </a:lnTo>
                  <a:lnTo>
                    <a:pt x="3786073" y="603059"/>
                  </a:lnTo>
                  <a:lnTo>
                    <a:pt x="3783914" y="600938"/>
                  </a:lnTo>
                  <a:lnTo>
                    <a:pt x="3778656" y="600989"/>
                  </a:lnTo>
                  <a:lnTo>
                    <a:pt x="3776561" y="603135"/>
                  </a:lnTo>
                  <a:lnTo>
                    <a:pt x="3776611" y="608380"/>
                  </a:lnTo>
                  <a:lnTo>
                    <a:pt x="3778732" y="610501"/>
                  </a:lnTo>
                  <a:lnTo>
                    <a:pt x="3784003" y="610450"/>
                  </a:lnTo>
                  <a:lnTo>
                    <a:pt x="3786124" y="608291"/>
                  </a:lnTo>
                  <a:close/>
                </a:path>
                <a:path w="6162040" h="1045844">
                  <a:moveTo>
                    <a:pt x="3875608" y="817943"/>
                  </a:moveTo>
                  <a:lnTo>
                    <a:pt x="3875582" y="815327"/>
                  </a:lnTo>
                  <a:lnTo>
                    <a:pt x="3875557" y="812685"/>
                  </a:lnTo>
                  <a:lnTo>
                    <a:pt x="3873436" y="810590"/>
                  </a:lnTo>
                  <a:lnTo>
                    <a:pt x="3868166" y="810641"/>
                  </a:lnTo>
                  <a:lnTo>
                    <a:pt x="3866070" y="812761"/>
                  </a:lnTo>
                  <a:lnTo>
                    <a:pt x="3866121" y="818032"/>
                  </a:lnTo>
                  <a:lnTo>
                    <a:pt x="3868255" y="820115"/>
                  </a:lnTo>
                  <a:lnTo>
                    <a:pt x="3873512" y="820077"/>
                  </a:lnTo>
                  <a:lnTo>
                    <a:pt x="3875608" y="817943"/>
                  </a:lnTo>
                  <a:close/>
                </a:path>
                <a:path w="6162040" h="1045844">
                  <a:moveTo>
                    <a:pt x="3882047" y="361886"/>
                  </a:moveTo>
                  <a:lnTo>
                    <a:pt x="3882021" y="359270"/>
                  </a:lnTo>
                  <a:lnTo>
                    <a:pt x="3881996" y="356654"/>
                  </a:lnTo>
                  <a:lnTo>
                    <a:pt x="3879862" y="354558"/>
                  </a:lnTo>
                  <a:lnTo>
                    <a:pt x="3874605" y="354609"/>
                  </a:lnTo>
                  <a:lnTo>
                    <a:pt x="3872509" y="356730"/>
                  </a:lnTo>
                  <a:lnTo>
                    <a:pt x="3872560" y="361975"/>
                  </a:lnTo>
                  <a:lnTo>
                    <a:pt x="3874681" y="364096"/>
                  </a:lnTo>
                  <a:lnTo>
                    <a:pt x="3879951" y="364045"/>
                  </a:lnTo>
                  <a:lnTo>
                    <a:pt x="3882047" y="361886"/>
                  </a:lnTo>
                  <a:close/>
                </a:path>
                <a:path w="6162040" h="1045844">
                  <a:moveTo>
                    <a:pt x="3900868" y="491439"/>
                  </a:moveTo>
                  <a:lnTo>
                    <a:pt x="3900843" y="488823"/>
                  </a:lnTo>
                  <a:lnTo>
                    <a:pt x="3900817" y="486206"/>
                  </a:lnTo>
                  <a:lnTo>
                    <a:pt x="3898658" y="484085"/>
                  </a:lnTo>
                  <a:lnTo>
                    <a:pt x="3893426" y="484136"/>
                  </a:lnTo>
                  <a:lnTo>
                    <a:pt x="3891305" y="486283"/>
                  </a:lnTo>
                  <a:lnTo>
                    <a:pt x="3891356" y="491528"/>
                  </a:lnTo>
                  <a:lnTo>
                    <a:pt x="3893502" y="493649"/>
                  </a:lnTo>
                  <a:lnTo>
                    <a:pt x="3898747" y="493598"/>
                  </a:lnTo>
                  <a:lnTo>
                    <a:pt x="3900868" y="491439"/>
                  </a:lnTo>
                  <a:close/>
                </a:path>
                <a:path w="6162040" h="1045844">
                  <a:moveTo>
                    <a:pt x="3901567" y="589673"/>
                  </a:moveTo>
                  <a:lnTo>
                    <a:pt x="3901541" y="587057"/>
                  </a:lnTo>
                  <a:lnTo>
                    <a:pt x="3901516" y="584441"/>
                  </a:lnTo>
                  <a:lnTo>
                    <a:pt x="3899382" y="582320"/>
                  </a:lnTo>
                  <a:lnTo>
                    <a:pt x="3894150" y="582358"/>
                  </a:lnTo>
                  <a:lnTo>
                    <a:pt x="3892029" y="584517"/>
                  </a:lnTo>
                  <a:lnTo>
                    <a:pt x="3892080" y="589762"/>
                  </a:lnTo>
                  <a:lnTo>
                    <a:pt x="3894226" y="591883"/>
                  </a:lnTo>
                  <a:lnTo>
                    <a:pt x="3899471" y="591832"/>
                  </a:lnTo>
                  <a:lnTo>
                    <a:pt x="3901567" y="589673"/>
                  </a:lnTo>
                  <a:close/>
                </a:path>
                <a:path w="6162040" h="1045844">
                  <a:moveTo>
                    <a:pt x="3909593" y="694893"/>
                  </a:moveTo>
                  <a:lnTo>
                    <a:pt x="3909568" y="692277"/>
                  </a:lnTo>
                  <a:lnTo>
                    <a:pt x="3909542" y="689635"/>
                  </a:lnTo>
                  <a:lnTo>
                    <a:pt x="3907409" y="687539"/>
                  </a:lnTo>
                  <a:lnTo>
                    <a:pt x="3902176" y="687590"/>
                  </a:lnTo>
                  <a:lnTo>
                    <a:pt x="3900055" y="689711"/>
                  </a:lnTo>
                  <a:lnTo>
                    <a:pt x="3900106" y="694982"/>
                  </a:lnTo>
                  <a:lnTo>
                    <a:pt x="3902252" y="697077"/>
                  </a:lnTo>
                  <a:lnTo>
                    <a:pt x="3907498" y="697026"/>
                  </a:lnTo>
                  <a:lnTo>
                    <a:pt x="3909593" y="694893"/>
                  </a:lnTo>
                  <a:close/>
                </a:path>
                <a:path w="6162040" h="1045844">
                  <a:moveTo>
                    <a:pt x="3916718" y="298437"/>
                  </a:moveTo>
                  <a:lnTo>
                    <a:pt x="3916692" y="295795"/>
                  </a:lnTo>
                  <a:lnTo>
                    <a:pt x="3916667" y="293179"/>
                  </a:lnTo>
                  <a:lnTo>
                    <a:pt x="3914508" y="291084"/>
                  </a:lnTo>
                  <a:lnTo>
                    <a:pt x="3909276" y="291134"/>
                  </a:lnTo>
                  <a:lnTo>
                    <a:pt x="3907155" y="293255"/>
                  </a:lnTo>
                  <a:lnTo>
                    <a:pt x="3907205" y="298526"/>
                  </a:lnTo>
                  <a:lnTo>
                    <a:pt x="3909352" y="300621"/>
                  </a:lnTo>
                  <a:lnTo>
                    <a:pt x="3914597" y="300570"/>
                  </a:lnTo>
                  <a:lnTo>
                    <a:pt x="3916718" y="298437"/>
                  </a:lnTo>
                  <a:close/>
                </a:path>
                <a:path w="6162040" h="1045844">
                  <a:moveTo>
                    <a:pt x="3946969" y="957592"/>
                  </a:moveTo>
                  <a:lnTo>
                    <a:pt x="3946944" y="954976"/>
                  </a:lnTo>
                  <a:lnTo>
                    <a:pt x="3946918" y="952360"/>
                  </a:lnTo>
                  <a:lnTo>
                    <a:pt x="3944759" y="950239"/>
                  </a:lnTo>
                  <a:lnTo>
                    <a:pt x="3939527" y="950277"/>
                  </a:lnTo>
                  <a:lnTo>
                    <a:pt x="3937406" y="952436"/>
                  </a:lnTo>
                  <a:lnTo>
                    <a:pt x="3937457" y="957681"/>
                  </a:lnTo>
                  <a:lnTo>
                    <a:pt x="3939603" y="959764"/>
                  </a:lnTo>
                  <a:lnTo>
                    <a:pt x="3944848" y="959726"/>
                  </a:lnTo>
                  <a:lnTo>
                    <a:pt x="3946969" y="957592"/>
                  </a:lnTo>
                  <a:close/>
                </a:path>
                <a:path w="6162040" h="1045844">
                  <a:moveTo>
                    <a:pt x="3950551" y="157835"/>
                  </a:moveTo>
                  <a:lnTo>
                    <a:pt x="3950525" y="155219"/>
                  </a:lnTo>
                  <a:lnTo>
                    <a:pt x="3950500" y="152603"/>
                  </a:lnTo>
                  <a:lnTo>
                    <a:pt x="3948379" y="150507"/>
                  </a:lnTo>
                  <a:lnTo>
                    <a:pt x="3943108" y="150558"/>
                  </a:lnTo>
                  <a:lnTo>
                    <a:pt x="3941013" y="152679"/>
                  </a:lnTo>
                  <a:lnTo>
                    <a:pt x="3941064" y="157924"/>
                  </a:lnTo>
                  <a:lnTo>
                    <a:pt x="3943197" y="160045"/>
                  </a:lnTo>
                  <a:lnTo>
                    <a:pt x="3948455" y="159994"/>
                  </a:lnTo>
                  <a:lnTo>
                    <a:pt x="3950551" y="157835"/>
                  </a:lnTo>
                  <a:close/>
                </a:path>
                <a:path w="6162040" h="1045844">
                  <a:moveTo>
                    <a:pt x="4015409" y="764108"/>
                  </a:moveTo>
                  <a:lnTo>
                    <a:pt x="4015384" y="761492"/>
                  </a:lnTo>
                  <a:lnTo>
                    <a:pt x="4015359" y="758875"/>
                  </a:lnTo>
                  <a:lnTo>
                    <a:pt x="4013225" y="756754"/>
                  </a:lnTo>
                  <a:lnTo>
                    <a:pt x="4007993" y="756793"/>
                  </a:lnTo>
                  <a:lnTo>
                    <a:pt x="4005872" y="758952"/>
                  </a:lnTo>
                  <a:lnTo>
                    <a:pt x="4005923" y="764197"/>
                  </a:lnTo>
                  <a:lnTo>
                    <a:pt x="4008082" y="766305"/>
                  </a:lnTo>
                  <a:lnTo>
                    <a:pt x="4013314" y="766267"/>
                  </a:lnTo>
                  <a:lnTo>
                    <a:pt x="4015409" y="764108"/>
                  </a:lnTo>
                  <a:close/>
                </a:path>
                <a:path w="6162040" h="1045844">
                  <a:moveTo>
                    <a:pt x="4031132" y="553567"/>
                  </a:moveTo>
                  <a:lnTo>
                    <a:pt x="4031107" y="550951"/>
                  </a:lnTo>
                  <a:lnTo>
                    <a:pt x="4031081" y="548309"/>
                  </a:lnTo>
                  <a:lnTo>
                    <a:pt x="4028922" y="546214"/>
                  </a:lnTo>
                  <a:lnTo>
                    <a:pt x="4023690" y="546252"/>
                  </a:lnTo>
                  <a:lnTo>
                    <a:pt x="4021569" y="548386"/>
                  </a:lnTo>
                  <a:lnTo>
                    <a:pt x="4021620" y="553656"/>
                  </a:lnTo>
                  <a:lnTo>
                    <a:pt x="4023766" y="555739"/>
                  </a:lnTo>
                  <a:lnTo>
                    <a:pt x="4029011" y="555701"/>
                  </a:lnTo>
                  <a:lnTo>
                    <a:pt x="4031132" y="553567"/>
                  </a:lnTo>
                  <a:close/>
                </a:path>
                <a:path w="6162040" h="1045844">
                  <a:moveTo>
                    <a:pt x="4040060" y="367487"/>
                  </a:moveTo>
                  <a:lnTo>
                    <a:pt x="4040035" y="364871"/>
                  </a:lnTo>
                  <a:lnTo>
                    <a:pt x="4040009" y="362254"/>
                  </a:lnTo>
                  <a:lnTo>
                    <a:pt x="4037850" y="360133"/>
                  </a:lnTo>
                  <a:lnTo>
                    <a:pt x="4032618" y="360184"/>
                  </a:lnTo>
                  <a:lnTo>
                    <a:pt x="4030497" y="362331"/>
                  </a:lnTo>
                  <a:lnTo>
                    <a:pt x="4030548" y="367576"/>
                  </a:lnTo>
                  <a:lnTo>
                    <a:pt x="4032707" y="369684"/>
                  </a:lnTo>
                  <a:lnTo>
                    <a:pt x="4037939" y="369646"/>
                  </a:lnTo>
                  <a:lnTo>
                    <a:pt x="4040060" y="367487"/>
                  </a:lnTo>
                  <a:close/>
                </a:path>
                <a:path w="6162040" h="1045844">
                  <a:moveTo>
                    <a:pt x="4049572" y="658583"/>
                  </a:moveTo>
                  <a:lnTo>
                    <a:pt x="4049547" y="655967"/>
                  </a:lnTo>
                  <a:lnTo>
                    <a:pt x="4049522" y="653351"/>
                  </a:lnTo>
                  <a:lnTo>
                    <a:pt x="4047363" y="651256"/>
                  </a:lnTo>
                  <a:lnTo>
                    <a:pt x="4042130" y="651306"/>
                  </a:lnTo>
                  <a:lnTo>
                    <a:pt x="4040009" y="653427"/>
                  </a:lnTo>
                  <a:lnTo>
                    <a:pt x="4040060" y="658672"/>
                  </a:lnTo>
                  <a:lnTo>
                    <a:pt x="4042219" y="660781"/>
                  </a:lnTo>
                  <a:lnTo>
                    <a:pt x="4047452" y="660742"/>
                  </a:lnTo>
                  <a:lnTo>
                    <a:pt x="4049572" y="658583"/>
                  </a:lnTo>
                  <a:close/>
                </a:path>
                <a:path w="6162040" h="1045844">
                  <a:moveTo>
                    <a:pt x="4074045" y="244436"/>
                  </a:moveTo>
                  <a:lnTo>
                    <a:pt x="4074020" y="241820"/>
                  </a:lnTo>
                  <a:lnTo>
                    <a:pt x="4073995" y="239204"/>
                  </a:lnTo>
                  <a:lnTo>
                    <a:pt x="4071836" y="237109"/>
                  </a:lnTo>
                  <a:lnTo>
                    <a:pt x="4066603" y="237159"/>
                  </a:lnTo>
                  <a:lnTo>
                    <a:pt x="4064508" y="239280"/>
                  </a:lnTo>
                  <a:lnTo>
                    <a:pt x="4064558" y="244525"/>
                  </a:lnTo>
                  <a:lnTo>
                    <a:pt x="4066679" y="246646"/>
                  </a:lnTo>
                  <a:lnTo>
                    <a:pt x="4071924" y="246595"/>
                  </a:lnTo>
                  <a:lnTo>
                    <a:pt x="4074045" y="244436"/>
                  </a:lnTo>
                  <a:close/>
                </a:path>
                <a:path w="6162040" h="1045844">
                  <a:moveTo>
                    <a:pt x="4111409" y="507136"/>
                  </a:moveTo>
                  <a:lnTo>
                    <a:pt x="4111383" y="504520"/>
                  </a:lnTo>
                  <a:lnTo>
                    <a:pt x="4111358" y="501904"/>
                  </a:lnTo>
                  <a:lnTo>
                    <a:pt x="4109237" y="499808"/>
                  </a:lnTo>
                  <a:lnTo>
                    <a:pt x="4103992" y="499859"/>
                  </a:lnTo>
                  <a:lnTo>
                    <a:pt x="4101871" y="501980"/>
                  </a:lnTo>
                  <a:lnTo>
                    <a:pt x="4101922" y="507225"/>
                  </a:lnTo>
                  <a:lnTo>
                    <a:pt x="4104081" y="509346"/>
                  </a:lnTo>
                  <a:lnTo>
                    <a:pt x="4109313" y="509295"/>
                  </a:lnTo>
                  <a:lnTo>
                    <a:pt x="4111409" y="507136"/>
                  </a:lnTo>
                  <a:close/>
                </a:path>
                <a:path w="6162040" h="1045844">
                  <a:moveTo>
                    <a:pt x="4121531" y="868387"/>
                  </a:moveTo>
                  <a:lnTo>
                    <a:pt x="4121505" y="865771"/>
                  </a:lnTo>
                  <a:lnTo>
                    <a:pt x="4121480" y="863155"/>
                  </a:lnTo>
                  <a:lnTo>
                    <a:pt x="4119359" y="861034"/>
                  </a:lnTo>
                  <a:lnTo>
                    <a:pt x="4114088" y="861085"/>
                  </a:lnTo>
                  <a:lnTo>
                    <a:pt x="4111993" y="863231"/>
                  </a:lnTo>
                  <a:lnTo>
                    <a:pt x="4112044" y="868476"/>
                  </a:lnTo>
                  <a:lnTo>
                    <a:pt x="4114165" y="870597"/>
                  </a:lnTo>
                  <a:lnTo>
                    <a:pt x="4119435" y="870546"/>
                  </a:lnTo>
                  <a:lnTo>
                    <a:pt x="4121531" y="868387"/>
                  </a:lnTo>
                  <a:close/>
                </a:path>
                <a:path w="6162040" h="1045844">
                  <a:moveTo>
                    <a:pt x="4137837" y="727976"/>
                  </a:moveTo>
                  <a:lnTo>
                    <a:pt x="4137812" y="725360"/>
                  </a:lnTo>
                  <a:lnTo>
                    <a:pt x="4137787" y="722744"/>
                  </a:lnTo>
                  <a:lnTo>
                    <a:pt x="4135666" y="720623"/>
                  </a:lnTo>
                  <a:lnTo>
                    <a:pt x="4130395" y="720674"/>
                  </a:lnTo>
                  <a:lnTo>
                    <a:pt x="4128300" y="722820"/>
                  </a:lnTo>
                  <a:lnTo>
                    <a:pt x="4128351" y="728065"/>
                  </a:lnTo>
                  <a:lnTo>
                    <a:pt x="4130484" y="730173"/>
                  </a:lnTo>
                  <a:lnTo>
                    <a:pt x="4135742" y="730135"/>
                  </a:lnTo>
                  <a:lnTo>
                    <a:pt x="4137837" y="727976"/>
                  </a:lnTo>
                  <a:close/>
                </a:path>
                <a:path w="6162040" h="1045844">
                  <a:moveTo>
                    <a:pt x="4175658" y="1043279"/>
                  </a:moveTo>
                  <a:lnTo>
                    <a:pt x="4175633" y="1040638"/>
                  </a:lnTo>
                  <a:lnTo>
                    <a:pt x="4175607" y="1038021"/>
                  </a:lnTo>
                  <a:lnTo>
                    <a:pt x="4173474" y="1035926"/>
                  </a:lnTo>
                  <a:lnTo>
                    <a:pt x="4168241" y="1035977"/>
                  </a:lnTo>
                  <a:lnTo>
                    <a:pt x="4166120" y="1038098"/>
                  </a:lnTo>
                  <a:lnTo>
                    <a:pt x="4166171" y="1043368"/>
                  </a:lnTo>
                  <a:lnTo>
                    <a:pt x="4168317" y="1045464"/>
                  </a:lnTo>
                  <a:lnTo>
                    <a:pt x="4173563" y="1045413"/>
                  </a:lnTo>
                  <a:lnTo>
                    <a:pt x="4175658" y="1043279"/>
                  </a:lnTo>
                  <a:close/>
                </a:path>
                <a:path w="6162040" h="1045844">
                  <a:moveTo>
                    <a:pt x="4179862" y="313677"/>
                  </a:moveTo>
                  <a:lnTo>
                    <a:pt x="4179836" y="311061"/>
                  </a:lnTo>
                  <a:lnTo>
                    <a:pt x="4179811" y="308419"/>
                  </a:lnTo>
                  <a:lnTo>
                    <a:pt x="4177665" y="306324"/>
                  </a:lnTo>
                  <a:lnTo>
                    <a:pt x="4172420" y="306362"/>
                  </a:lnTo>
                  <a:lnTo>
                    <a:pt x="4170324" y="308495"/>
                  </a:lnTo>
                  <a:lnTo>
                    <a:pt x="4170375" y="313766"/>
                  </a:lnTo>
                  <a:lnTo>
                    <a:pt x="4172508" y="315861"/>
                  </a:lnTo>
                  <a:lnTo>
                    <a:pt x="4177741" y="315810"/>
                  </a:lnTo>
                  <a:lnTo>
                    <a:pt x="4179862" y="313677"/>
                  </a:lnTo>
                  <a:close/>
                </a:path>
                <a:path w="6162040" h="1045844">
                  <a:moveTo>
                    <a:pt x="4195559" y="103111"/>
                  </a:moveTo>
                  <a:lnTo>
                    <a:pt x="4195534" y="100495"/>
                  </a:lnTo>
                  <a:lnTo>
                    <a:pt x="4195508" y="97878"/>
                  </a:lnTo>
                  <a:lnTo>
                    <a:pt x="4193387" y="95758"/>
                  </a:lnTo>
                  <a:lnTo>
                    <a:pt x="4188117" y="95796"/>
                  </a:lnTo>
                  <a:lnTo>
                    <a:pt x="4186021" y="97955"/>
                  </a:lnTo>
                  <a:lnTo>
                    <a:pt x="4186072" y="103200"/>
                  </a:lnTo>
                  <a:lnTo>
                    <a:pt x="4188206" y="105308"/>
                  </a:lnTo>
                  <a:lnTo>
                    <a:pt x="4193463" y="105270"/>
                  </a:lnTo>
                  <a:lnTo>
                    <a:pt x="4195559" y="103111"/>
                  </a:lnTo>
                  <a:close/>
                </a:path>
                <a:path w="6162040" h="1045844">
                  <a:moveTo>
                    <a:pt x="4214012" y="208153"/>
                  </a:moveTo>
                  <a:lnTo>
                    <a:pt x="4213987" y="205536"/>
                  </a:lnTo>
                  <a:lnTo>
                    <a:pt x="4213961" y="202895"/>
                  </a:lnTo>
                  <a:lnTo>
                    <a:pt x="4211840" y="200799"/>
                  </a:lnTo>
                  <a:lnTo>
                    <a:pt x="4206570" y="200850"/>
                  </a:lnTo>
                  <a:lnTo>
                    <a:pt x="4204474" y="202971"/>
                  </a:lnTo>
                  <a:lnTo>
                    <a:pt x="4204525" y="208241"/>
                  </a:lnTo>
                  <a:lnTo>
                    <a:pt x="4206659" y="210362"/>
                  </a:lnTo>
                  <a:lnTo>
                    <a:pt x="4211917" y="210312"/>
                  </a:lnTo>
                  <a:lnTo>
                    <a:pt x="4214012" y="208153"/>
                  </a:lnTo>
                  <a:close/>
                </a:path>
                <a:path w="6162040" h="1045844">
                  <a:moveTo>
                    <a:pt x="4277334" y="639076"/>
                  </a:moveTo>
                  <a:lnTo>
                    <a:pt x="4277309" y="636460"/>
                  </a:lnTo>
                  <a:lnTo>
                    <a:pt x="4277284" y="633844"/>
                  </a:lnTo>
                  <a:lnTo>
                    <a:pt x="4275163" y="631723"/>
                  </a:lnTo>
                  <a:lnTo>
                    <a:pt x="4269918" y="631761"/>
                  </a:lnTo>
                  <a:lnTo>
                    <a:pt x="4267797" y="633920"/>
                  </a:lnTo>
                  <a:lnTo>
                    <a:pt x="4267847" y="639165"/>
                  </a:lnTo>
                  <a:lnTo>
                    <a:pt x="4270006" y="641273"/>
                  </a:lnTo>
                  <a:lnTo>
                    <a:pt x="4275239" y="641235"/>
                  </a:lnTo>
                  <a:lnTo>
                    <a:pt x="4277334" y="639076"/>
                  </a:lnTo>
                  <a:close/>
                </a:path>
                <a:path w="6162040" h="1045844">
                  <a:moveTo>
                    <a:pt x="4285996" y="417957"/>
                  </a:moveTo>
                  <a:lnTo>
                    <a:pt x="4285970" y="415315"/>
                  </a:lnTo>
                  <a:lnTo>
                    <a:pt x="4285945" y="412699"/>
                  </a:lnTo>
                  <a:lnTo>
                    <a:pt x="4283786" y="410603"/>
                  </a:lnTo>
                  <a:lnTo>
                    <a:pt x="4278554" y="410654"/>
                  </a:lnTo>
                  <a:lnTo>
                    <a:pt x="4276433" y="412775"/>
                  </a:lnTo>
                  <a:lnTo>
                    <a:pt x="4276483" y="418045"/>
                  </a:lnTo>
                  <a:lnTo>
                    <a:pt x="4278642" y="420141"/>
                  </a:lnTo>
                  <a:lnTo>
                    <a:pt x="4283875" y="420090"/>
                  </a:lnTo>
                  <a:lnTo>
                    <a:pt x="4285996" y="417957"/>
                  </a:lnTo>
                  <a:close/>
                </a:path>
                <a:path w="6162040" h="1045844">
                  <a:moveTo>
                    <a:pt x="4296880" y="866863"/>
                  </a:moveTo>
                  <a:lnTo>
                    <a:pt x="4296854" y="864247"/>
                  </a:lnTo>
                  <a:lnTo>
                    <a:pt x="4296829" y="861631"/>
                  </a:lnTo>
                  <a:lnTo>
                    <a:pt x="4294670" y="859510"/>
                  </a:lnTo>
                  <a:lnTo>
                    <a:pt x="4289437" y="859548"/>
                  </a:lnTo>
                  <a:lnTo>
                    <a:pt x="4287317" y="861707"/>
                  </a:lnTo>
                  <a:lnTo>
                    <a:pt x="4287367" y="866952"/>
                  </a:lnTo>
                  <a:lnTo>
                    <a:pt x="4289526" y="869073"/>
                  </a:lnTo>
                  <a:lnTo>
                    <a:pt x="4294759" y="869022"/>
                  </a:lnTo>
                  <a:lnTo>
                    <a:pt x="4296880" y="866863"/>
                  </a:lnTo>
                  <a:close/>
                </a:path>
                <a:path w="6162040" h="1045844">
                  <a:moveTo>
                    <a:pt x="4302303" y="277545"/>
                  </a:moveTo>
                  <a:lnTo>
                    <a:pt x="4302277" y="274904"/>
                  </a:lnTo>
                  <a:lnTo>
                    <a:pt x="4302252" y="272288"/>
                  </a:lnTo>
                  <a:lnTo>
                    <a:pt x="4300118" y="270167"/>
                  </a:lnTo>
                  <a:lnTo>
                    <a:pt x="4294860" y="270205"/>
                  </a:lnTo>
                  <a:lnTo>
                    <a:pt x="4292739" y="272364"/>
                  </a:lnTo>
                  <a:lnTo>
                    <a:pt x="4292790" y="277634"/>
                  </a:lnTo>
                  <a:lnTo>
                    <a:pt x="4294937" y="279717"/>
                  </a:lnTo>
                  <a:lnTo>
                    <a:pt x="4300207" y="279679"/>
                  </a:lnTo>
                  <a:lnTo>
                    <a:pt x="4302303" y="277545"/>
                  </a:lnTo>
                  <a:close/>
                </a:path>
                <a:path w="6162040" h="1045844">
                  <a:moveTo>
                    <a:pt x="4340110" y="592823"/>
                  </a:moveTo>
                  <a:lnTo>
                    <a:pt x="4340085" y="590207"/>
                  </a:lnTo>
                  <a:lnTo>
                    <a:pt x="4340060" y="587590"/>
                  </a:lnTo>
                  <a:lnTo>
                    <a:pt x="4337939" y="585470"/>
                  </a:lnTo>
                  <a:lnTo>
                    <a:pt x="4332668" y="585508"/>
                  </a:lnTo>
                  <a:lnTo>
                    <a:pt x="4330573" y="587667"/>
                  </a:lnTo>
                  <a:lnTo>
                    <a:pt x="4330624" y="592912"/>
                  </a:lnTo>
                  <a:lnTo>
                    <a:pt x="4332757" y="595020"/>
                  </a:lnTo>
                  <a:lnTo>
                    <a:pt x="4338015" y="594982"/>
                  </a:lnTo>
                  <a:lnTo>
                    <a:pt x="4340110" y="592823"/>
                  </a:lnTo>
                  <a:close/>
                </a:path>
                <a:path w="6162040" h="1045844">
                  <a:moveTo>
                    <a:pt x="4441799" y="188645"/>
                  </a:moveTo>
                  <a:lnTo>
                    <a:pt x="4441774" y="186029"/>
                  </a:lnTo>
                  <a:lnTo>
                    <a:pt x="4441749" y="183388"/>
                  </a:lnTo>
                  <a:lnTo>
                    <a:pt x="4439590" y="181292"/>
                  </a:lnTo>
                  <a:lnTo>
                    <a:pt x="4434357" y="181330"/>
                  </a:lnTo>
                  <a:lnTo>
                    <a:pt x="4432262" y="183464"/>
                  </a:lnTo>
                  <a:lnTo>
                    <a:pt x="4432312" y="188734"/>
                  </a:lnTo>
                  <a:lnTo>
                    <a:pt x="4434446" y="190817"/>
                  </a:lnTo>
                  <a:lnTo>
                    <a:pt x="4439678" y="190779"/>
                  </a:lnTo>
                  <a:lnTo>
                    <a:pt x="4441799" y="188645"/>
                  </a:lnTo>
                  <a:close/>
                </a:path>
                <a:path w="6162040" h="1045844">
                  <a:moveTo>
                    <a:pt x="4461319" y="416433"/>
                  </a:moveTo>
                  <a:lnTo>
                    <a:pt x="4461294" y="413791"/>
                  </a:lnTo>
                  <a:lnTo>
                    <a:pt x="4461268" y="411175"/>
                  </a:lnTo>
                  <a:lnTo>
                    <a:pt x="4459135" y="409079"/>
                  </a:lnTo>
                  <a:lnTo>
                    <a:pt x="4453902" y="409117"/>
                  </a:lnTo>
                  <a:lnTo>
                    <a:pt x="4451782" y="411251"/>
                  </a:lnTo>
                  <a:lnTo>
                    <a:pt x="4451832" y="416521"/>
                  </a:lnTo>
                  <a:lnTo>
                    <a:pt x="4453979" y="418617"/>
                  </a:lnTo>
                  <a:lnTo>
                    <a:pt x="4459224" y="418566"/>
                  </a:lnTo>
                  <a:lnTo>
                    <a:pt x="4461319" y="416433"/>
                  </a:lnTo>
                  <a:close/>
                </a:path>
                <a:path w="6162040" h="1045844">
                  <a:moveTo>
                    <a:pt x="4462094" y="486549"/>
                  </a:moveTo>
                  <a:lnTo>
                    <a:pt x="4462069" y="483933"/>
                  </a:lnTo>
                  <a:lnTo>
                    <a:pt x="4462043" y="481317"/>
                  </a:lnTo>
                  <a:lnTo>
                    <a:pt x="4459884" y="479196"/>
                  </a:lnTo>
                  <a:lnTo>
                    <a:pt x="4454626" y="479247"/>
                  </a:lnTo>
                  <a:lnTo>
                    <a:pt x="4452531" y="481393"/>
                  </a:lnTo>
                  <a:lnTo>
                    <a:pt x="4452582" y="486638"/>
                  </a:lnTo>
                  <a:lnTo>
                    <a:pt x="4454703" y="488759"/>
                  </a:lnTo>
                  <a:lnTo>
                    <a:pt x="4459973" y="488708"/>
                  </a:lnTo>
                  <a:lnTo>
                    <a:pt x="4462094" y="486549"/>
                  </a:lnTo>
                  <a:close/>
                </a:path>
                <a:path w="6162040" h="1045844">
                  <a:moveTo>
                    <a:pt x="4477931" y="293535"/>
                  </a:moveTo>
                  <a:lnTo>
                    <a:pt x="4477905" y="290893"/>
                  </a:lnTo>
                  <a:lnTo>
                    <a:pt x="4477880" y="288277"/>
                  </a:lnTo>
                  <a:lnTo>
                    <a:pt x="4475734" y="286181"/>
                  </a:lnTo>
                  <a:lnTo>
                    <a:pt x="4470489" y="286232"/>
                  </a:lnTo>
                  <a:lnTo>
                    <a:pt x="4468368" y="288353"/>
                  </a:lnTo>
                  <a:lnTo>
                    <a:pt x="4468419" y="293624"/>
                  </a:lnTo>
                  <a:lnTo>
                    <a:pt x="4470578" y="295719"/>
                  </a:lnTo>
                  <a:lnTo>
                    <a:pt x="4475810" y="295668"/>
                  </a:lnTo>
                  <a:lnTo>
                    <a:pt x="4477931" y="293535"/>
                  </a:lnTo>
                  <a:close/>
                </a:path>
                <a:path w="6162040" h="1045844">
                  <a:moveTo>
                    <a:pt x="4511776" y="152933"/>
                  </a:moveTo>
                  <a:lnTo>
                    <a:pt x="4511751" y="150317"/>
                  </a:lnTo>
                  <a:lnTo>
                    <a:pt x="4511726" y="147701"/>
                  </a:lnTo>
                  <a:lnTo>
                    <a:pt x="4509567" y="145605"/>
                  </a:lnTo>
                  <a:lnTo>
                    <a:pt x="4504334" y="145656"/>
                  </a:lnTo>
                  <a:lnTo>
                    <a:pt x="4502239" y="147777"/>
                  </a:lnTo>
                  <a:lnTo>
                    <a:pt x="4502289" y="153022"/>
                  </a:lnTo>
                  <a:lnTo>
                    <a:pt x="4504423" y="155143"/>
                  </a:lnTo>
                  <a:lnTo>
                    <a:pt x="4509655" y="155092"/>
                  </a:lnTo>
                  <a:lnTo>
                    <a:pt x="4511776" y="152933"/>
                  </a:lnTo>
                  <a:close/>
                </a:path>
                <a:path w="6162040" h="1045844">
                  <a:moveTo>
                    <a:pt x="4601286" y="362585"/>
                  </a:moveTo>
                  <a:lnTo>
                    <a:pt x="4601261" y="359968"/>
                  </a:lnTo>
                  <a:lnTo>
                    <a:pt x="4601235" y="357352"/>
                  </a:lnTo>
                  <a:lnTo>
                    <a:pt x="4599089" y="355231"/>
                  </a:lnTo>
                  <a:lnTo>
                    <a:pt x="4593844" y="355282"/>
                  </a:lnTo>
                  <a:lnTo>
                    <a:pt x="4591723" y="357428"/>
                  </a:lnTo>
                  <a:lnTo>
                    <a:pt x="4591774" y="362673"/>
                  </a:lnTo>
                  <a:lnTo>
                    <a:pt x="4593933" y="364794"/>
                  </a:lnTo>
                  <a:lnTo>
                    <a:pt x="4599165" y="364744"/>
                  </a:lnTo>
                  <a:lnTo>
                    <a:pt x="4601286" y="362585"/>
                  </a:lnTo>
                  <a:close/>
                </a:path>
                <a:path w="6162040" h="1045844">
                  <a:moveTo>
                    <a:pt x="4635271" y="239547"/>
                  </a:moveTo>
                  <a:lnTo>
                    <a:pt x="4635246" y="236931"/>
                  </a:lnTo>
                  <a:lnTo>
                    <a:pt x="4635220" y="234315"/>
                  </a:lnTo>
                  <a:lnTo>
                    <a:pt x="4633061" y="232219"/>
                  </a:lnTo>
                  <a:lnTo>
                    <a:pt x="4627829" y="232270"/>
                  </a:lnTo>
                  <a:lnTo>
                    <a:pt x="4625733" y="234391"/>
                  </a:lnTo>
                  <a:lnTo>
                    <a:pt x="4625784" y="239636"/>
                  </a:lnTo>
                  <a:lnTo>
                    <a:pt x="4627918" y="241757"/>
                  </a:lnTo>
                  <a:lnTo>
                    <a:pt x="4633150" y="241706"/>
                  </a:lnTo>
                  <a:lnTo>
                    <a:pt x="4635271" y="239547"/>
                  </a:lnTo>
                  <a:close/>
                </a:path>
                <a:path w="6162040" h="1045844">
                  <a:moveTo>
                    <a:pt x="4672622" y="502234"/>
                  </a:moveTo>
                  <a:lnTo>
                    <a:pt x="4672596" y="499618"/>
                  </a:lnTo>
                  <a:lnTo>
                    <a:pt x="4672571" y="497001"/>
                  </a:lnTo>
                  <a:lnTo>
                    <a:pt x="4670437" y="494906"/>
                  </a:lnTo>
                  <a:lnTo>
                    <a:pt x="4665180" y="494957"/>
                  </a:lnTo>
                  <a:lnTo>
                    <a:pt x="4663084" y="497078"/>
                  </a:lnTo>
                  <a:lnTo>
                    <a:pt x="4663135" y="502323"/>
                  </a:lnTo>
                  <a:lnTo>
                    <a:pt x="4665269" y="504444"/>
                  </a:lnTo>
                  <a:lnTo>
                    <a:pt x="4670526" y="504393"/>
                  </a:lnTo>
                  <a:lnTo>
                    <a:pt x="4672622" y="502234"/>
                  </a:lnTo>
                  <a:close/>
                </a:path>
                <a:path w="6162040" h="1045844">
                  <a:moveTo>
                    <a:pt x="4741088" y="308775"/>
                  </a:moveTo>
                  <a:lnTo>
                    <a:pt x="4741062" y="306158"/>
                  </a:lnTo>
                  <a:lnTo>
                    <a:pt x="4741037" y="303517"/>
                  </a:lnTo>
                  <a:lnTo>
                    <a:pt x="4738878" y="301421"/>
                  </a:lnTo>
                  <a:lnTo>
                    <a:pt x="4733645" y="301472"/>
                  </a:lnTo>
                  <a:lnTo>
                    <a:pt x="4731524" y="303593"/>
                  </a:lnTo>
                  <a:lnTo>
                    <a:pt x="4731575" y="308864"/>
                  </a:lnTo>
                  <a:lnTo>
                    <a:pt x="4733722" y="310959"/>
                  </a:lnTo>
                  <a:lnTo>
                    <a:pt x="4738967" y="310908"/>
                  </a:lnTo>
                  <a:lnTo>
                    <a:pt x="4741088" y="308775"/>
                  </a:lnTo>
                  <a:close/>
                </a:path>
                <a:path w="6162040" h="1045844">
                  <a:moveTo>
                    <a:pt x="4756785" y="98209"/>
                  </a:moveTo>
                  <a:lnTo>
                    <a:pt x="4756759" y="95592"/>
                  </a:lnTo>
                  <a:lnTo>
                    <a:pt x="4756734" y="92976"/>
                  </a:lnTo>
                  <a:lnTo>
                    <a:pt x="4754575" y="90855"/>
                  </a:lnTo>
                  <a:lnTo>
                    <a:pt x="4749343" y="90893"/>
                  </a:lnTo>
                  <a:lnTo>
                    <a:pt x="4747247" y="93052"/>
                  </a:lnTo>
                  <a:lnTo>
                    <a:pt x="4747298" y="98298"/>
                  </a:lnTo>
                  <a:lnTo>
                    <a:pt x="4749431" y="100418"/>
                  </a:lnTo>
                  <a:lnTo>
                    <a:pt x="4754664" y="100368"/>
                  </a:lnTo>
                  <a:lnTo>
                    <a:pt x="4756785" y="98209"/>
                  </a:lnTo>
                  <a:close/>
                </a:path>
                <a:path w="6162040" h="1045844">
                  <a:moveTo>
                    <a:pt x="4775225" y="203263"/>
                  </a:moveTo>
                  <a:lnTo>
                    <a:pt x="4775200" y="200647"/>
                  </a:lnTo>
                  <a:lnTo>
                    <a:pt x="4775174" y="198005"/>
                  </a:lnTo>
                  <a:lnTo>
                    <a:pt x="4773053" y="195910"/>
                  </a:lnTo>
                  <a:lnTo>
                    <a:pt x="4767783" y="195961"/>
                  </a:lnTo>
                  <a:lnTo>
                    <a:pt x="4765687" y="198081"/>
                  </a:lnTo>
                  <a:lnTo>
                    <a:pt x="4765738" y="203352"/>
                  </a:lnTo>
                  <a:lnTo>
                    <a:pt x="4767872" y="205473"/>
                  </a:lnTo>
                  <a:lnTo>
                    <a:pt x="4773130" y="205422"/>
                  </a:lnTo>
                  <a:lnTo>
                    <a:pt x="4775225" y="203263"/>
                  </a:lnTo>
                  <a:close/>
                </a:path>
                <a:path w="6162040" h="1045844">
                  <a:moveTo>
                    <a:pt x="4847183" y="413054"/>
                  </a:moveTo>
                  <a:lnTo>
                    <a:pt x="4847158" y="410413"/>
                  </a:lnTo>
                  <a:lnTo>
                    <a:pt x="4847133" y="407797"/>
                  </a:lnTo>
                  <a:lnTo>
                    <a:pt x="4845012" y="405701"/>
                  </a:lnTo>
                  <a:lnTo>
                    <a:pt x="4839767" y="405739"/>
                  </a:lnTo>
                  <a:lnTo>
                    <a:pt x="4837646" y="407873"/>
                  </a:lnTo>
                  <a:lnTo>
                    <a:pt x="4837696" y="413143"/>
                  </a:lnTo>
                  <a:lnTo>
                    <a:pt x="4839855" y="415239"/>
                  </a:lnTo>
                  <a:lnTo>
                    <a:pt x="4845088" y="415188"/>
                  </a:lnTo>
                  <a:lnTo>
                    <a:pt x="4847183" y="413054"/>
                  </a:lnTo>
                  <a:close/>
                </a:path>
                <a:path w="6162040" h="1045844">
                  <a:moveTo>
                    <a:pt x="4863516" y="272643"/>
                  </a:moveTo>
                  <a:lnTo>
                    <a:pt x="4863490" y="270002"/>
                  </a:lnTo>
                  <a:lnTo>
                    <a:pt x="4863465" y="267385"/>
                  </a:lnTo>
                  <a:lnTo>
                    <a:pt x="4861306" y="265264"/>
                  </a:lnTo>
                  <a:lnTo>
                    <a:pt x="4856073" y="265315"/>
                  </a:lnTo>
                  <a:lnTo>
                    <a:pt x="4853952" y="267462"/>
                  </a:lnTo>
                  <a:lnTo>
                    <a:pt x="4854003" y="272732"/>
                  </a:lnTo>
                  <a:lnTo>
                    <a:pt x="4856162" y="274815"/>
                  </a:lnTo>
                  <a:lnTo>
                    <a:pt x="4861395" y="274777"/>
                  </a:lnTo>
                  <a:lnTo>
                    <a:pt x="4863516" y="272643"/>
                  </a:lnTo>
                  <a:close/>
                </a:path>
                <a:path w="6162040" h="1045844">
                  <a:moveTo>
                    <a:pt x="4901336" y="587933"/>
                  </a:moveTo>
                  <a:lnTo>
                    <a:pt x="4901311" y="585317"/>
                  </a:lnTo>
                  <a:lnTo>
                    <a:pt x="4901285" y="582701"/>
                  </a:lnTo>
                  <a:lnTo>
                    <a:pt x="4899126" y="580580"/>
                  </a:lnTo>
                  <a:lnTo>
                    <a:pt x="4893894" y="580618"/>
                  </a:lnTo>
                  <a:lnTo>
                    <a:pt x="4891798" y="582777"/>
                  </a:lnTo>
                  <a:lnTo>
                    <a:pt x="4891849" y="588022"/>
                  </a:lnTo>
                  <a:lnTo>
                    <a:pt x="4893970" y="590130"/>
                  </a:lnTo>
                  <a:lnTo>
                    <a:pt x="4899215" y="590092"/>
                  </a:lnTo>
                  <a:lnTo>
                    <a:pt x="4901336" y="587933"/>
                  </a:lnTo>
                  <a:close/>
                </a:path>
                <a:path w="6162040" h="1045844">
                  <a:moveTo>
                    <a:pt x="5003025" y="183743"/>
                  </a:moveTo>
                  <a:lnTo>
                    <a:pt x="5003000" y="181127"/>
                  </a:lnTo>
                  <a:lnTo>
                    <a:pt x="5002974" y="178485"/>
                  </a:lnTo>
                  <a:lnTo>
                    <a:pt x="5000815" y="176390"/>
                  </a:lnTo>
                  <a:lnTo>
                    <a:pt x="4995583" y="176428"/>
                  </a:lnTo>
                  <a:lnTo>
                    <a:pt x="4993487" y="178562"/>
                  </a:lnTo>
                  <a:lnTo>
                    <a:pt x="4993538" y="183832"/>
                  </a:lnTo>
                  <a:lnTo>
                    <a:pt x="4995672" y="185915"/>
                  </a:lnTo>
                  <a:lnTo>
                    <a:pt x="5000904" y="185877"/>
                  </a:lnTo>
                  <a:lnTo>
                    <a:pt x="5003025" y="183743"/>
                  </a:lnTo>
                  <a:close/>
                </a:path>
                <a:path w="6162040" h="1045844">
                  <a:moveTo>
                    <a:pt x="5022532" y="411530"/>
                  </a:moveTo>
                  <a:lnTo>
                    <a:pt x="5022507" y="408889"/>
                  </a:lnTo>
                  <a:lnTo>
                    <a:pt x="5022481" y="406273"/>
                  </a:lnTo>
                  <a:lnTo>
                    <a:pt x="5020361" y="404177"/>
                  </a:lnTo>
                  <a:lnTo>
                    <a:pt x="5015090" y="404215"/>
                  </a:lnTo>
                  <a:lnTo>
                    <a:pt x="5012995" y="406349"/>
                  </a:lnTo>
                  <a:lnTo>
                    <a:pt x="5013045" y="411619"/>
                  </a:lnTo>
                  <a:lnTo>
                    <a:pt x="5015179" y="413715"/>
                  </a:lnTo>
                  <a:lnTo>
                    <a:pt x="5020437" y="413664"/>
                  </a:lnTo>
                  <a:lnTo>
                    <a:pt x="5022532" y="411530"/>
                  </a:lnTo>
                  <a:close/>
                </a:path>
                <a:path w="6162040" h="1045844">
                  <a:moveTo>
                    <a:pt x="5132336" y="726516"/>
                  </a:moveTo>
                  <a:lnTo>
                    <a:pt x="5132298" y="721702"/>
                  </a:lnTo>
                  <a:lnTo>
                    <a:pt x="5132260" y="716889"/>
                  </a:lnTo>
                  <a:lnTo>
                    <a:pt x="5128323" y="712990"/>
                  </a:lnTo>
                  <a:lnTo>
                    <a:pt x="5118697" y="713079"/>
                  </a:lnTo>
                  <a:lnTo>
                    <a:pt x="5114836" y="717042"/>
                  </a:lnTo>
                  <a:lnTo>
                    <a:pt x="5114912" y="726668"/>
                  </a:lnTo>
                  <a:lnTo>
                    <a:pt x="5118849" y="730529"/>
                  </a:lnTo>
                  <a:lnTo>
                    <a:pt x="5128476" y="730440"/>
                  </a:lnTo>
                  <a:lnTo>
                    <a:pt x="5132336" y="726516"/>
                  </a:lnTo>
                  <a:close/>
                </a:path>
                <a:path w="6162040" h="1045844">
                  <a:moveTo>
                    <a:pt x="5161445" y="372110"/>
                  </a:moveTo>
                  <a:lnTo>
                    <a:pt x="5161407" y="367296"/>
                  </a:lnTo>
                  <a:lnTo>
                    <a:pt x="5161369" y="362483"/>
                  </a:lnTo>
                  <a:lnTo>
                    <a:pt x="5157432" y="358584"/>
                  </a:lnTo>
                  <a:lnTo>
                    <a:pt x="5147780" y="358673"/>
                  </a:lnTo>
                  <a:lnTo>
                    <a:pt x="5143944" y="362635"/>
                  </a:lnTo>
                  <a:lnTo>
                    <a:pt x="5144020" y="372262"/>
                  </a:lnTo>
                  <a:lnTo>
                    <a:pt x="5147932" y="376123"/>
                  </a:lnTo>
                  <a:lnTo>
                    <a:pt x="5157584" y="376034"/>
                  </a:lnTo>
                  <a:lnTo>
                    <a:pt x="5161445" y="372110"/>
                  </a:lnTo>
                  <a:close/>
                </a:path>
                <a:path w="6162040" h="1045844">
                  <a:moveTo>
                    <a:pt x="5223599" y="113995"/>
                  </a:moveTo>
                  <a:lnTo>
                    <a:pt x="5223561" y="109181"/>
                  </a:lnTo>
                  <a:lnTo>
                    <a:pt x="5223522" y="104368"/>
                  </a:lnTo>
                  <a:lnTo>
                    <a:pt x="5219560" y="100507"/>
                  </a:lnTo>
                  <a:lnTo>
                    <a:pt x="5209933" y="100584"/>
                  </a:lnTo>
                  <a:lnTo>
                    <a:pt x="5206073" y="104521"/>
                  </a:lnTo>
                  <a:lnTo>
                    <a:pt x="5206149" y="114147"/>
                  </a:lnTo>
                  <a:lnTo>
                    <a:pt x="5210086" y="118008"/>
                  </a:lnTo>
                  <a:lnTo>
                    <a:pt x="5219712" y="117932"/>
                  </a:lnTo>
                  <a:lnTo>
                    <a:pt x="5223599" y="113995"/>
                  </a:lnTo>
                  <a:close/>
                </a:path>
                <a:path w="6162040" h="1045844">
                  <a:moveTo>
                    <a:pt x="5450332" y="273011"/>
                  </a:moveTo>
                  <a:lnTo>
                    <a:pt x="5450294" y="268198"/>
                  </a:lnTo>
                  <a:lnTo>
                    <a:pt x="5450256" y="263385"/>
                  </a:lnTo>
                  <a:lnTo>
                    <a:pt x="5446344" y="259486"/>
                  </a:lnTo>
                  <a:lnTo>
                    <a:pt x="5436692" y="259575"/>
                  </a:lnTo>
                  <a:lnTo>
                    <a:pt x="5432831" y="263537"/>
                  </a:lnTo>
                  <a:lnTo>
                    <a:pt x="5432907" y="273164"/>
                  </a:lnTo>
                  <a:lnTo>
                    <a:pt x="5436844" y="277025"/>
                  </a:lnTo>
                  <a:lnTo>
                    <a:pt x="5446496" y="276936"/>
                  </a:lnTo>
                  <a:lnTo>
                    <a:pt x="5450332" y="273011"/>
                  </a:lnTo>
                  <a:close/>
                </a:path>
                <a:path w="6162040" h="1045844">
                  <a:moveTo>
                    <a:pt x="5644629" y="400088"/>
                  </a:moveTo>
                  <a:lnTo>
                    <a:pt x="5644591" y="395274"/>
                  </a:lnTo>
                  <a:lnTo>
                    <a:pt x="5644553" y="390436"/>
                  </a:lnTo>
                  <a:lnTo>
                    <a:pt x="5640616" y="386575"/>
                  </a:lnTo>
                  <a:lnTo>
                    <a:pt x="5630989" y="386651"/>
                  </a:lnTo>
                  <a:lnTo>
                    <a:pt x="5627103" y="390588"/>
                  </a:lnTo>
                  <a:lnTo>
                    <a:pt x="5627179" y="400240"/>
                  </a:lnTo>
                  <a:lnTo>
                    <a:pt x="5631142" y="404101"/>
                  </a:lnTo>
                  <a:lnTo>
                    <a:pt x="5640768" y="404025"/>
                  </a:lnTo>
                  <a:lnTo>
                    <a:pt x="5644629" y="400088"/>
                  </a:lnTo>
                  <a:close/>
                </a:path>
                <a:path w="6162040" h="1045844">
                  <a:moveTo>
                    <a:pt x="5673458" y="13487"/>
                  </a:moveTo>
                  <a:lnTo>
                    <a:pt x="5673420" y="8674"/>
                  </a:lnTo>
                  <a:lnTo>
                    <a:pt x="5673382" y="3860"/>
                  </a:lnTo>
                  <a:lnTo>
                    <a:pt x="5669445" y="0"/>
                  </a:lnTo>
                  <a:lnTo>
                    <a:pt x="5659793" y="76"/>
                  </a:lnTo>
                  <a:lnTo>
                    <a:pt x="5655932" y="4013"/>
                  </a:lnTo>
                  <a:lnTo>
                    <a:pt x="5656008" y="13639"/>
                  </a:lnTo>
                  <a:lnTo>
                    <a:pt x="5659945" y="17500"/>
                  </a:lnTo>
                  <a:lnTo>
                    <a:pt x="5669597" y="17411"/>
                  </a:lnTo>
                  <a:lnTo>
                    <a:pt x="5673458" y="13487"/>
                  </a:lnTo>
                  <a:close/>
                </a:path>
                <a:path w="6162040" h="1045844">
                  <a:moveTo>
                    <a:pt x="5707316" y="206349"/>
                  </a:moveTo>
                  <a:lnTo>
                    <a:pt x="5707278" y="201549"/>
                  </a:lnTo>
                  <a:lnTo>
                    <a:pt x="5707240" y="196735"/>
                  </a:lnTo>
                  <a:lnTo>
                    <a:pt x="5703303" y="192874"/>
                  </a:lnTo>
                  <a:lnTo>
                    <a:pt x="5693676" y="192951"/>
                  </a:lnTo>
                  <a:lnTo>
                    <a:pt x="5689816" y="196888"/>
                  </a:lnTo>
                  <a:lnTo>
                    <a:pt x="5689892" y="206502"/>
                  </a:lnTo>
                  <a:lnTo>
                    <a:pt x="5693829" y="210400"/>
                  </a:lnTo>
                  <a:lnTo>
                    <a:pt x="5703455" y="210324"/>
                  </a:lnTo>
                  <a:lnTo>
                    <a:pt x="5707316" y="206349"/>
                  </a:lnTo>
                  <a:close/>
                </a:path>
                <a:path w="6162040" h="1045844">
                  <a:moveTo>
                    <a:pt x="5839460" y="591553"/>
                  </a:moveTo>
                  <a:lnTo>
                    <a:pt x="5839422" y="586740"/>
                  </a:lnTo>
                  <a:lnTo>
                    <a:pt x="5839384" y="581901"/>
                  </a:lnTo>
                  <a:lnTo>
                    <a:pt x="5835447" y="578040"/>
                  </a:lnTo>
                  <a:lnTo>
                    <a:pt x="5825833" y="578116"/>
                  </a:lnTo>
                  <a:lnTo>
                    <a:pt x="5821959" y="582053"/>
                  </a:lnTo>
                  <a:lnTo>
                    <a:pt x="5822048" y="591705"/>
                  </a:lnTo>
                  <a:lnTo>
                    <a:pt x="5825972" y="595566"/>
                  </a:lnTo>
                  <a:lnTo>
                    <a:pt x="5835599" y="595490"/>
                  </a:lnTo>
                  <a:lnTo>
                    <a:pt x="5839460" y="591553"/>
                  </a:lnTo>
                  <a:close/>
                </a:path>
                <a:path w="6162040" h="1045844">
                  <a:moveTo>
                    <a:pt x="5869419" y="333730"/>
                  </a:moveTo>
                  <a:lnTo>
                    <a:pt x="5869381" y="328917"/>
                  </a:lnTo>
                  <a:lnTo>
                    <a:pt x="5869343" y="324104"/>
                  </a:lnTo>
                  <a:lnTo>
                    <a:pt x="5865406" y="320243"/>
                  </a:lnTo>
                  <a:lnTo>
                    <a:pt x="5855754" y="320319"/>
                  </a:lnTo>
                  <a:lnTo>
                    <a:pt x="5851893" y="324256"/>
                  </a:lnTo>
                  <a:lnTo>
                    <a:pt x="5851969" y="333883"/>
                  </a:lnTo>
                  <a:lnTo>
                    <a:pt x="5855906" y="337743"/>
                  </a:lnTo>
                  <a:lnTo>
                    <a:pt x="5865558" y="337667"/>
                  </a:lnTo>
                  <a:lnTo>
                    <a:pt x="5869419" y="333730"/>
                  </a:lnTo>
                  <a:close/>
                </a:path>
                <a:path w="6162040" h="1045844">
                  <a:moveTo>
                    <a:pt x="5938875" y="912634"/>
                  </a:moveTo>
                  <a:lnTo>
                    <a:pt x="5938837" y="907821"/>
                  </a:lnTo>
                  <a:lnTo>
                    <a:pt x="5938799" y="903008"/>
                  </a:lnTo>
                  <a:lnTo>
                    <a:pt x="5934837" y="899147"/>
                  </a:lnTo>
                  <a:lnTo>
                    <a:pt x="5925210" y="899223"/>
                  </a:lnTo>
                  <a:lnTo>
                    <a:pt x="5921349" y="903160"/>
                  </a:lnTo>
                  <a:lnTo>
                    <a:pt x="5921426" y="912787"/>
                  </a:lnTo>
                  <a:lnTo>
                    <a:pt x="5925363" y="916647"/>
                  </a:lnTo>
                  <a:lnTo>
                    <a:pt x="5934989" y="916559"/>
                  </a:lnTo>
                  <a:lnTo>
                    <a:pt x="5938875" y="912634"/>
                  </a:lnTo>
                  <a:close/>
                </a:path>
                <a:path w="6162040" h="1045844">
                  <a:moveTo>
                    <a:pt x="6125565" y="170535"/>
                  </a:moveTo>
                  <a:lnTo>
                    <a:pt x="6125527" y="165696"/>
                  </a:lnTo>
                  <a:lnTo>
                    <a:pt x="6125489" y="160883"/>
                  </a:lnTo>
                  <a:lnTo>
                    <a:pt x="6121552" y="157022"/>
                  </a:lnTo>
                  <a:lnTo>
                    <a:pt x="6111900" y="157099"/>
                  </a:lnTo>
                  <a:lnTo>
                    <a:pt x="6108039" y="161036"/>
                  </a:lnTo>
                  <a:lnTo>
                    <a:pt x="6108116" y="170688"/>
                  </a:lnTo>
                  <a:lnTo>
                    <a:pt x="6112053" y="174548"/>
                  </a:lnTo>
                  <a:lnTo>
                    <a:pt x="6121705" y="174472"/>
                  </a:lnTo>
                  <a:lnTo>
                    <a:pt x="6125565" y="170535"/>
                  </a:lnTo>
                  <a:close/>
                </a:path>
                <a:path w="6162040" h="1045844">
                  <a:moveTo>
                    <a:pt x="6161417" y="588746"/>
                  </a:moveTo>
                  <a:lnTo>
                    <a:pt x="6161379" y="583933"/>
                  </a:lnTo>
                  <a:lnTo>
                    <a:pt x="6161341" y="579094"/>
                  </a:lnTo>
                  <a:lnTo>
                    <a:pt x="6157379" y="575233"/>
                  </a:lnTo>
                  <a:lnTo>
                    <a:pt x="6147752" y="575310"/>
                  </a:lnTo>
                  <a:lnTo>
                    <a:pt x="6143891" y="579247"/>
                  </a:lnTo>
                  <a:lnTo>
                    <a:pt x="6143968" y="588899"/>
                  </a:lnTo>
                  <a:lnTo>
                    <a:pt x="6147905" y="592759"/>
                  </a:lnTo>
                  <a:lnTo>
                    <a:pt x="6157531" y="592683"/>
                  </a:lnTo>
                  <a:lnTo>
                    <a:pt x="6161417" y="58874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4594" y="653262"/>
              <a:ext cx="6976109" cy="1842135"/>
            </a:xfrm>
            <a:custGeom>
              <a:avLst/>
              <a:gdLst/>
              <a:ahLst/>
              <a:cxnLst/>
              <a:rect l="l" t="t" r="r" b="b"/>
              <a:pathLst>
                <a:path w="6976109" h="1842135">
                  <a:moveTo>
                    <a:pt x="9537" y="597471"/>
                  </a:moveTo>
                  <a:lnTo>
                    <a:pt x="9512" y="594855"/>
                  </a:lnTo>
                  <a:lnTo>
                    <a:pt x="9486" y="592239"/>
                  </a:lnTo>
                  <a:lnTo>
                    <a:pt x="7340" y="590118"/>
                  </a:lnTo>
                  <a:lnTo>
                    <a:pt x="2095" y="590169"/>
                  </a:lnTo>
                  <a:lnTo>
                    <a:pt x="0" y="592315"/>
                  </a:lnTo>
                  <a:lnTo>
                    <a:pt x="50" y="597560"/>
                  </a:lnTo>
                  <a:lnTo>
                    <a:pt x="2184" y="599681"/>
                  </a:lnTo>
                  <a:lnTo>
                    <a:pt x="7416" y="599630"/>
                  </a:lnTo>
                  <a:lnTo>
                    <a:pt x="9537" y="597471"/>
                  </a:lnTo>
                  <a:close/>
                </a:path>
                <a:path w="6976109" h="1842135">
                  <a:moveTo>
                    <a:pt x="25387" y="404431"/>
                  </a:moveTo>
                  <a:lnTo>
                    <a:pt x="25361" y="401815"/>
                  </a:lnTo>
                  <a:lnTo>
                    <a:pt x="25336" y="399199"/>
                  </a:lnTo>
                  <a:lnTo>
                    <a:pt x="23202" y="397103"/>
                  </a:lnTo>
                  <a:lnTo>
                    <a:pt x="17945" y="397154"/>
                  </a:lnTo>
                  <a:lnTo>
                    <a:pt x="15849" y="399275"/>
                  </a:lnTo>
                  <a:lnTo>
                    <a:pt x="15900" y="404520"/>
                  </a:lnTo>
                  <a:lnTo>
                    <a:pt x="18021" y="406641"/>
                  </a:lnTo>
                  <a:lnTo>
                    <a:pt x="23291" y="406590"/>
                  </a:lnTo>
                  <a:lnTo>
                    <a:pt x="25387" y="404431"/>
                  </a:lnTo>
                  <a:close/>
                </a:path>
                <a:path w="6976109" h="1842135">
                  <a:moveTo>
                    <a:pt x="59245" y="263867"/>
                  </a:moveTo>
                  <a:lnTo>
                    <a:pt x="59220" y="261251"/>
                  </a:lnTo>
                  <a:lnTo>
                    <a:pt x="59194" y="258635"/>
                  </a:lnTo>
                  <a:lnTo>
                    <a:pt x="57035" y="256514"/>
                  </a:lnTo>
                  <a:lnTo>
                    <a:pt x="51777" y="256565"/>
                  </a:lnTo>
                  <a:lnTo>
                    <a:pt x="49682" y="258711"/>
                  </a:lnTo>
                  <a:lnTo>
                    <a:pt x="49733" y="263956"/>
                  </a:lnTo>
                  <a:lnTo>
                    <a:pt x="51854" y="266077"/>
                  </a:lnTo>
                  <a:lnTo>
                    <a:pt x="57124" y="266026"/>
                  </a:lnTo>
                  <a:lnTo>
                    <a:pt x="59245" y="263867"/>
                  </a:lnTo>
                  <a:close/>
                </a:path>
                <a:path w="6976109" h="1842135">
                  <a:moveTo>
                    <a:pt x="148742" y="473519"/>
                  </a:moveTo>
                  <a:lnTo>
                    <a:pt x="148717" y="470903"/>
                  </a:lnTo>
                  <a:lnTo>
                    <a:pt x="148691" y="468287"/>
                  </a:lnTo>
                  <a:lnTo>
                    <a:pt x="146570" y="466166"/>
                  </a:lnTo>
                  <a:lnTo>
                    <a:pt x="141300" y="466217"/>
                  </a:lnTo>
                  <a:lnTo>
                    <a:pt x="139179" y="468363"/>
                  </a:lnTo>
                  <a:lnTo>
                    <a:pt x="139230" y="473608"/>
                  </a:lnTo>
                  <a:lnTo>
                    <a:pt x="141389" y="475691"/>
                  </a:lnTo>
                  <a:lnTo>
                    <a:pt x="146646" y="475653"/>
                  </a:lnTo>
                  <a:lnTo>
                    <a:pt x="148742" y="473519"/>
                  </a:lnTo>
                  <a:close/>
                </a:path>
                <a:path w="6976109" h="1842135">
                  <a:moveTo>
                    <a:pt x="149771" y="714857"/>
                  </a:moveTo>
                  <a:lnTo>
                    <a:pt x="149733" y="710044"/>
                  </a:lnTo>
                  <a:lnTo>
                    <a:pt x="149694" y="705243"/>
                  </a:lnTo>
                  <a:lnTo>
                    <a:pt x="145757" y="701370"/>
                  </a:lnTo>
                  <a:lnTo>
                    <a:pt x="136131" y="701459"/>
                  </a:lnTo>
                  <a:lnTo>
                    <a:pt x="132270" y="705383"/>
                  </a:lnTo>
                  <a:lnTo>
                    <a:pt x="132346" y="715010"/>
                  </a:lnTo>
                  <a:lnTo>
                    <a:pt x="136283" y="718896"/>
                  </a:lnTo>
                  <a:lnTo>
                    <a:pt x="145910" y="718820"/>
                  </a:lnTo>
                  <a:lnTo>
                    <a:pt x="149771" y="714857"/>
                  </a:lnTo>
                  <a:close/>
                </a:path>
                <a:path w="6976109" h="1842135">
                  <a:moveTo>
                    <a:pt x="182727" y="350469"/>
                  </a:moveTo>
                  <a:lnTo>
                    <a:pt x="182702" y="347853"/>
                  </a:lnTo>
                  <a:lnTo>
                    <a:pt x="182676" y="345236"/>
                  </a:lnTo>
                  <a:lnTo>
                    <a:pt x="180543" y="343115"/>
                  </a:lnTo>
                  <a:lnTo>
                    <a:pt x="175310" y="343166"/>
                  </a:lnTo>
                  <a:lnTo>
                    <a:pt x="173189" y="345313"/>
                  </a:lnTo>
                  <a:lnTo>
                    <a:pt x="173240" y="350558"/>
                  </a:lnTo>
                  <a:lnTo>
                    <a:pt x="175399" y="352679"/>
                  </a:lnTo>
                  <a:lnTo>
                    <a:pt x="180632" y="352628"/>
                  </a:lnTo>
                  <a:lnTo>
                    <a:pt x="182727" y="350469"/>
                  </a:lnTo>
                  <a:close/>
                </a:path>
                <a:path w="6976109" h="1842135">
                  <a:moveTo>
                    <a:pt x="212204" y="488975"/>
                  </a:moveTo>
                  <a:lnTo>
                    <a:pt x="212166" y="484136"/>
                  </a:lnTo>
                  <a:lnTo>
                    <a:pt x="212128" y="479323"/>
                  </a:lnTo>
                  <a:lnTo>
                    <a:pt x="208191" y="475462"/>
                  </a:lnTo>
                  <a:lnTo>
                    <a:pt x="198539" y="475538"/>
                  </a:lnTo>
                  <a:lnTo>
                    <a:pt x="194678" y="479475"/>
                  </a:lnTo>
                  <a:lnTo>
                    <a:pt x="194754" y="489127"/>
                  </a:lnTo>
                  <a:lnTo>
                    <a:pt x="198691" y="492963"/>
                  </a:lnTo>
                  <a:lnTo>
                    <a:pt x="208343" y="492874"/>
                  </a:lnTo>
                  <a:lnTo>
                    <a:pt x="212204" y="488975"/>
                  </a:lnTo>
                  <a:close/>
                </a:path>
                <a:path w="6976109" h="1842135">
                  <a:moveTo>
                    <a:pt x="220103" y="613168"/>
                  </a:moveTo>
                  <a:lnTo>
                    <a:pt x="220078" y="610552"/>
                  </a:lnTo>
                  <a:lnTo>
                    <a:pt x="220052" y="607936"/>
                  </a:lnTo>
                  <a:lnTo>
                    <a:pt x="217893" y="605815"/>
                  </a:lnTo>
                  <a:lnTo>
                    <a:pt x="212661" y="605853"/>
                  </a:lnTo>
                  <a:lnTo>
                    <a:pt x="210540" y="608012"/>
                  </a:lnTo>
                  <a:lnTo>
                    <a:pt x="210591" y="613257"/>
                  </a:lnTo>
                  <a:lnTo>
                    <a:pt x="212750" y="615378"/>
                  </a:lnTo>
                  <a:lnTo>
                    <a:pt x="217982" y="615327"/>
                  </a:lnTo>
                  <a:lnTo>
                    <a:pt x="220103" y="613168"/>
                  </a:lnTo>
                  <a:close/>
                </a:path>
                <a:path w="6976109" h="1842135">
                  <a:moveTo>
                    <a:pt x="288544" y="419696"/>
                  </a:moveTo>
                  <a:lnTo>
                    <a:pt x="288518" y="417055"/>
                  </a:lnTo>
                  <a:lnTo>
                    <a:pt x="288493" y="414439"/>
                  </a:lnTo>
                  <a:lnTo>
                    <a:pt x="286359" y="412343"/>
                  </a:lnTo>
                  <a:lnTo>
                    <a:pt x="281127" y="412394"/>
                  </a:lnTo>
                  <a:lnTo>
                    <a:pt x="279006" y="414515"/>
                  </a:lnTo>
                  <a:lnTo>
                    <a:pt x="279057" y="419785"/>
                  </a:lnTo>
                  <a:lnTo>
                    <a:pt x="281216" y="421881"/>
                  </a:lnTo>
                  <a:lnTo>
                    <a:pt x="286448" y="421830"/>
                  </a:lnTo>
                  <a:lnTo>
                    <a:pt x="288544" y="419696"/>
                  </a:lnTo>
                  <a:close/>
                </a:path>
                <a:path w="6976109" h="1842135">
                  <a:moveTo>
                    <a:pt x="322707" y="314185"/>
                  </a:moveTo>
                  <a:lnTo>
                    <a:pt x="322681" y="311543"/>
                  </a:lnTo>
                  <a:lnTo>
                    <a:pt x="322656" y="308952"/>
                  </a:lnTo>
                  <a:lnTo>
                    <a:pt x="320497" y="306832"/>
                  </a:lnTo>
                  <a:lnTo>
                    <a:pt x="315264" y="306882"/>
                  </a:lnTo>
                  <a:lnTo>
                    <a:pt x="313143" y="309029"/>
                  </a:lnTo>
                  <a:lnTo>
                    <a:pt x="313194" y="314274"/>
                  </a:lnTo>
                  <a:lnTo>
                    <a:pt x="315353" y="316369"/>
                  </a:lnTo>
                  <a:lnTo>
                    <a:pt x="320586" y="316318"/>
                  </a:lnTo>
                  <a:lnTo>
                    <a:pt x="322707" y="314185"/>
                  </a:lnTo>
                  <a:close/>
                </a:path>
                <a:path w="6976109" h="1842135">
                  <a:moveTo>
                    <a:pt x="394665" y="523963"/>
                  </a:moveTo>
                  <a:lnTo>
                    <a:pt x="394639" y="521347"/>
                  </a:lnTo>
                  <a:lnTo>
                    <a:pt x="394614" y="518731"/>
                  </a:lnTo>
                  <a:lnTo>
                    <a:pt x="392493" y="516636"/>
                  </a:lnTo>
                  <a:lnTo>
                    <a:pt x="387223" y="516686"/>
                  </a:lnTo>
                  <a:lnTo>
                    <a:pt x="385127" y="518807"/>
                  </a:lnTo>
                  <a:lnTo>
                    <a:pt x="385178" y="524052"/>
                  </a:lnTo>
                  <a:lnTo>
                    <a:pt x="387311" y="526173"/>
                  </a:lnTo>
                  <a:lnTo>
                    <a:pt x="392569" y="526122"/>
                  </a:lnTo>
                  <a:lnTo>
                    <a:pt x="394665" y="523963"/>
                  </a:lnTo>
                  <a:close/>
                </a:path>
                <a:path w="6976109" h="1842135">
                  <a:moveTo>
                    <a:pt x="406476" y="616038"/>
                  </a:moveTo>
                  <a:lnTo>
                    <a:pt x="406438" y="611225"/>
                  </a:lnTo>
                  <a:lnTo>
                    <a:pt x="406400" y="606412"/>
                  </a:lnTo>
                  <a:lnTo>
                    <a:pt x="402463" y="602551"/>
                  </a:lnTo>
                  <a:lnTo>
                    <a:pt x="392836" y="602640"/>
                  </a:lnTo>
                  <a:lnTo>
                    <a:pt x="388950" y="606564"/>
                  </a:lnTo>
                  <a:lnTo>
                    <a:pt x="389026" y="616191"/>
                  </a:lnTo>
                  <a:lnTo>
                    <a:pt x="392988" y="620052"/>
                  </a:lnTo>
                  <a:lnTo>
                    <a:pt x="402615" y="619975"/>
                  </a:lnTo>
                  <a:lnTo>
                    <a:pt x="406476" y="616038"/>
                  </a:lnTo>
                  <a:close/>
                </a:path>
                <a:path w="6976109" h="1842135">
                  <a:moveTo>
                    <a:pt x="410972" y="383540"/>
                  </a:moveTo>
                  <a:lnTo>
                    <a:pt x="410946" y="380923"/>
                  </a:lnTo>
                  <a:lnTo>
                    <a:pt x="410921" y="378307"/>
                  </a:lnTo>
                  <a:lnTo>
                    <a:pt x="408800" y="376212"/>
                  </a:lnTo>
                  <a:lnTo>
                    <a:pt x="403529" y="376250"/>
                  </a:lnTo>
                  <a:lnTo>
                    <a:pt x="401434" y="378383"/>
                  </a:lnTo>
                  <a:lnTo>
                    <a:pt x="401485" y="383628"/>
                  </a:lnTo>
                  <a:lnTo>
                    <a:pt x="403618" y="385737"/>
                  </a:lnTo>
                  <a:lnTo>
                    <a:pt x="408876" y="385699"/>
                  </a:lnTo>
                  <a:lnTo>
                    <a:pt x="410972" y="383540"/>
                  </a:lnTo>
                  <a:close/>
                </a:path>
                <a:path w="6976109" h="1842135">
                  <a:moveTo>
                    <a:pt x="435305" y="229463"/>
                  </a:moveTo>
                  <a:lnTo>
                    <a:pt x="435267" y="224650"/>
                  </a:lnTo>
                  <a:lnTo>
                    <a:pt x="435229" y="219811"/>
                  </a:lnTo>
                  <a:lnTo>
                    <a:pt x="431292" y="215950"/>
                  </a:lnTo>
                  <a:lnTo>
                    <a:pt x="421640" y="216027"/>
                  </a:lnTo>
                  <a:lnTo>
                    <a:pt x="417804" y="219964"/>
                  </a:lnTo>
                  <a:lnTo>
                    <a:pt x="417880" y="229616"/>
                  </a:lnTo>
                  <a:lnTo>
                    <a:pt x="421792" y="233476"/>
                  </a:lnTo>
                  <a:lnTo>
                    <a:pt x="431444" y="233400"/>
                  </a:lnTo>
                  <a:lnTo>
                    <a:pt x="435305" y="229463"/>
                  </a:lnTo>
                  <a:close/>
                </a:path>
                <a:path w="6976109" h="1842135">
                  <a:moveTo>
                    <a:pt x="448792" y="698855"/>
                  </a:moveTo>
                  <a:lnTo>
                    <a:pt x="448767" y="696239"/>
                  </a:lnTo>
                  <a:lnTo>
                    <a:pt x="448741" y="693597"/>
                  </a:lnTo>
                  <a:lnTo>
                    <a:pt x="446608" y="691502"/>
                  </a:lnTo>
                  <a:lnTo>
                    <a:pt x="441375" y="691540"/>
                  </a:lnTo>
                  <a:lnTo>
                    <a:pt x="439254" y="693674"/>
                  </a:lnTo>
                  <a:lnTo>
                    <a:pt x="439305" y="698944"/>
                  </a:lnTo>
                  <a:lnTo>
                    <a:pt x="441464" y="701065"/>
                  </a:lnTo>
                  <a:lnTo>
                    <a:pt x="446697" y="701014"/>
                  </a:lnTo>
                  <a:lnTo>
                    <a:pt x="448792" y="698855"/>
                  </a:lnTo>
                  <a:close/>
                </a:path>
                <a:path w="6976109" h="1842135">
                  <a:moveTo>
                    <a:pt x="550468" y="294665"/>
                  </a:moveTo>
                  <a:lnTo>
                    <a:pt x="550443" y="292023"/>
                  </a:lnTo>
                  <a:lnTo>
                    <a:pt x="550418" y="289407"/>
                  </a:lnTo>
                  <a:lnTo>
                    <a:pt x="548297" y="287312"/>
                  </a:lnTo>
                  <a:lnTo>
                    <a:pt x="543052" y="287362"/>
                  </a:lnTo>
                  <a:lnTo>
                    <a:pt x="540931" y="289483"/>
                  </a:lnTo>
                  <a:lnTo>
                    <a:pt x="540981" y="294754"/>
                  </a:lnTo>
                  <a:lnTo>
                    <a:pt x="543140" y="296837"/>
                  </a:lnTo>
                  <a:lnTo>
                    <a:pt x="548373" y="296799"/>
                  </a:lnTo>
                  <a:lnTo>
                    <a:pt x="550468" y="294665"/>
                  </a:lnTo>
                  <a:close/>
                </a:path>
                <a:path w="6976109" h="1842135">
                  <a:moveTo>
                    <a:pt x="570014" y="522427"/>
                  </a:moveTo>
                  <a:lnTo>
                    <a:pt x="569988" y="519811"/>
                  </a:lnTo>
                  <a:lnTo>
                    <a:pt x="569963" y="517194"/>
                  </a:lnTo>
                  <a:lnTo>
                    <a:pt x="567817" y="515099"/>
                  </a:lnTo>
                  <a:lnTo>
                    <a:pt x="562571" y="515150"/>
                  </a:lnTo>
                  <a:lnTo>
                    <a:pt x="560451" y="517271"/>
                  </a:lnTo>
                  <a:lnTo>
                    <a:pt x="560501" y="522516"/>
                  </a:lnTo>
                  <a:lnTo>
                    <a:pt x="562660" y="524637"/>
                  </a:lnTo>
                  <a:lnTo>
                    <a:pt x="567893" y="524586"/>
                  </a:lnTo>
                  <a:lnTo>
                    <a:pt x="570014" y="522427"/>
                  </a:lnTo>
                  <a:close/>
                </a:path>
                <a:path w="6976109" h="1842135">
                  <a:moveTo>
                    <a:pt x="601332" y="807504"/>
                  </a:moveTo>
                  <a:lnTo>
                    <a:pt x="601294" y="802690"/>
                  </a:lnTo>
                  <a:lnTo>
                    <a:pt x="601256" y="797877"/>
                  </a:lnTo>
                  <a:lnTo>
                    <a:pt x="597293" y="794016"/>
                  </a:lnTo>
                  <a:lnTo>
                    <a:pt x="587667" y="794092"/>
                  </a:lnTo>
                  <a:lnTo>
                    <a:pt x="583806" y="798029"/>
                  </a:lnTo>
                  <a:lnTo>
                    <a:pt x="583882" y="807656"/>
                  </a:lnTo>
                  <a:lnTo>
                    <a:pt x="587819" y="811542"/>
                  </a:lnTo>
                  <a:lnTo>
                    <a:pt x="597446" y="811466"/>
                  </a:lnTo>
                  <a:lnTo>
                    <a:pt x="601332" y="807504"/>
                  </a:lnTo>
                  <a:close/>
                </a:path>
                <a:path w="6976109" h="1842135">
                  <a:moveTo>
                    <a:pt x="700722" y="1128598"/>
                  </a:moveTo>
                  <a:lnTo>
                    <a:pt x="700684" y="1123797"/>
                  </a:lnTo>
                  <a:lnTo>
                    <a:pt x="700646" y="1118958"/>
                  </a:lnTo>
                  <a:lnTo>
                    <a:pt x="696683" y="1115085"/>
                  </a:lnTo>
                  <a:lnTo>
                    <a:pt x="687057" y="1115174"/>
                  </a:lnTo>
                  <a:lnTo>
                    <a:pt x="683196" y="1119111"/>
                  </a:lnTo>
                  <a:lnTo>
                    <a:pt x="683272" y="1128763"/>
                  </a:lnTo>
                  <a:lnTo>
                    <a:pt x="687209" y="1132624"/>
                  </a:lnTo>
                  <a:lnTo>
                    <a:pt x="696836" y="1132535"/>
                  </a:lnTo>
                  <a:lnTo>
                    <a:pt x="700722" y="1128598"/>
                  </a:lnTo>
                  <a:close/>
                </a:path>
                <a:path w="6976109" h="1842135">
                  <a:moveTo>
                    <a:pt x="887412" y="386473"/>
                  </a:moveTo>
                  <a:lnTo>
                    <a:pt x="887374" y="381660"/>
                  </a:lnTo>
                  <a:lnTo>
                    <a:pt x="887336" y="376847"/>
                  </a:lnTo>
                  <a:lnTo>
                    <a:pt x="883399" y="372986"/>
                  </a:lnTo>
                  <a:lnTo>
                    <a:pt x="873772" y="373062"/>
                  </a:lnTo>
                  <a:lnTo>
                    <a:pt x="869886" y="376999"/>
                  </a:lnTo>
                  <a:lnTo>
                    <a:pt x="869962" y="386626"/>
                  </a:lnTo>
                  <a:lnTo>
                    <a:pt x="873925" y="390486"/>
                  </a:lnTo>
                  <a:lnTo>
                    <a:pt x="883551" y="390410"/>
                  </a:lnTo>
                  <a:lnTo>
                    <a:pt x="887412" y="386473"/>
                  </a:lnTo>
                  <a:close/>
                </a:path>
                <a:path w="6976109" h="1842135">
                  <a:moveTo>
                    <a:pt x="923226" y="804684"/>
                  </a:moveTo>
                  <a:lnTo>
                    <a:pt x="923188" y="799871"/>
                  </a:lnTo>
                  <a:lnTo>
                    <a:pt x="923150" y="795058"/>
                  </a:lnTo>
                  <a:lnTo>
                    <a:pt x="919238" y="791197"/>
                  </a:lnTo>
                  <a:lnTo>
                    <a:pt x="909586" y="791273"/>
                  </a:lnTo>
                  <a:lnTo>
                    <a:pt x="905725" y="795210"/>
                  </a:lnTo>
                  <a:lnTo>
                    <a:pt x="905802" y="804837"/>
                  </a:lnTo>
                  <a:lnTo>
                    <a:pt x="909739" y="808723"/>
                  </a:lnTo>
                  <a:lnTo>
                    <a:pt x="919391" y="808647"/>
                  </a:lnTo>
                  <a:lnTo>
                    <a:pt x="923226" y="804684"/>
                  </a:lnTo>
                  <a:close/>
                </a:path>
                <a:path w="6976109" h="1842135">
                  <a:moveTo>
                    <a:pt x="5944997" y="395693"/>
                  </a:moveTo>
                  <a:lnTo>
                    <a:pt x="5944971" y="393052"/>
                  </a:lnTo>
                  <a:lnTo>
                    <a:pt x="5944946" y="390436"/>
                  </a:lnTo>
                  <a:lnTo>
                    <a:pt x="5942787" y="388315"/>
                  </a:lnTo>
                  <a:lnTo>
                    <a:pt x="5937555" y="388366"/>
                  </a:lnTo>
                  <a:lnTo>
                    <a:pt x="5935459" y="390512"/>
                  </a:lnTo>
                  <a:lnTo>
                    <a:pt x="5935510" y="395782"/>
                  </a:lnTo>
                  <a:lnTo>
                    <a:pt x="5937643" y="397878"/>
                  </a:lnTo>
                  <a:lnTo>
                    <a:pt x="5942876" y="397827"/>
                  </a:lnTo>
                  <a:lnTo>
                    <a:pt x="5944997" y="395693"/>
                  </a:lnTo>
                  <a:close/>
                </a:path>
                <a:path w="6976109" h="1842135">
                  <a:moveTo>
                    <a:pt x="5946572" y="1651596"/>
                  </a:moveTo>
                  <a:lnTo>
                    <a:pt x="5946533" y="1646783"/>
                  </a:lnTo>
                  <a:lnTo>
                    <a:pt x="5946495" y="1641970"/>
                  </a:lnTo>
                  <a:lnTo>
                    <a:pt x="5942558" y="1638109"/>
                  </a:lnTo>
                  <a:lnTo>
                    <a:pt x="5932906" y="1638198"/>
                  </a:lnTo>
                  <a:lnTo>
                    <a:pt x="5929046" y="1642122"/>
                  </a:lnTo>
                  <a:lnTo>
                    <a:pt x="5929122" y="1651749"/>
                  </a:lnTo>
                  <a:lnTo>
                    <a:pt x="5933059" y="1655610"/>
                  </a:lnTo>
                  <a:lnTo>
                    <a:pt x="5942711" y="1655533"/>
                  </a:lnTo>
                  <a:lnTo>
                    <a:pt x="5946572" y="1651596"/>
                  </a:lnTo>
                  <a:close/>
                </a:path>
                <a:path w="6976109" h="1842135">
                  <a:moveTo>
                    <a:pt x="5960846" y="202666"/>
                  </a:moveTo>
                  <a:lnTo>
                    <a:pt x="5960821" y="200050"/>
                  </a:lnTo>
                  <a:lnTo>
                    <a:pt x="5960796" y="197434"/>
                  </a:lnTo>
                  <a:lnTo>
                    <a:pt x="5958637" y="195313"/>
                  </a:lnTo>
                  <a:lnTo>
                    <a:pt x="5953404" y="195351"/>
                  </a:lnTo>
                  <a:lnTo>
                    <a:pt x="5951309" y="197510"/>
                  </a:lnTo>
                  <a:lnTo>
                    <a:pt x="5951359" y="202755"/>
                  </a:lnTo>
                  <a:lnTo>
                    <a:pt x="5953480" y="204876"/>
                  </a:lnTo>
                  <a:lnTo>
                    <a:pt x="5958725" y="204825"/>
                  </a:lnTo>
                  <a:lnTo>
                    <a:pt x="5960846" y="202666"/>
                  </a:lnTo>
                  <a:close/>
                </a:path>
                <a:path w="6976109" h="1842135">
                  <a:moveTo>
                    <a:pt x="5975655" y="1297190"/>
                  </a:moveTo>
                  <a:lnTo>
                    <a:pt x="5975616" y="1292377"/>
                  </a:lnTo>
                  <a:lnTo>
                    <a:pt x="5975578" y="1287576"/>
                  </a:lnTo>
                  <a:lnTo>
                    <a:pt x="5971641" y="1283703"/>
                  </a:lnTo>
                  <a:lnTo>
                    <a:pt x="5962015" y="1283779"/>
                  </a:lnTo>
                  <a:lnTo>
                    <a:pt x="5958154" y="1287716"/>
                  </a:lnTo>
                  <a:lnTo>
                    <a:pt x="5958230" y="1297343"/>
                  </a:lnTo>
                  <a:lnTo>
                    <a:pt x="5962167" y="1301203"/>
                  </a:lnTo>
                  <a:lnTo>
                    <a:pt x="5971794" y="1301127"/>
                  </a:lnTo>
                  <a:lnTo>
                    <a:pt x="5975655" y="1297190"/>
                  </a:lnTo>
                  <a:close/>
                </a:path>
                <a:path w="6976109" h="1842135">
                  <a:moveTo>
                    <a:pt x="5994679" y="62090"/>
                  </a:moveTo>
                  <a:lnTo>
                    <a:pt x="5994654" y="59474"/>
                  </a:lnTo>
                  <a:lnTo>
                    <a:pt x="5994628" y="56832"/>
                  </a:lnTo>
                  <a:lnTo>
                    <a:pt x="5992507" y="54737"/>
                  </a:lnTo>
                  <a:lnTo>
                    <a:pt x="5987237" y="54775"/>
                  </a:lnTo>
                  <a:lnTo>
                    <a:pt x="5985141" y="56908"/>
                  </a:lnTo>
                  <a:lnTo>
                    <a:pt x="5985192" y="62179"/>
                  </a:lnTo>
                  <a:lnTo>
                    <a:pt x="5987326" y="64262"/>
                  </a:lnTo>
                  <a:lnTo>
                    <a:pt x="5992584" y="64223"/>
                  </a:lnTo>
                  <a:lnTo>
                    <a:pt x="5994679" y="62090"/>
                  </a:lnTo>
                  <a:close/>
                </a:path>
                <a:path w="6976109" h="1842135">
                  <a:moveTo>
                    <a:pt x="6037808" y="1039088"/>
                  </a:moveTo>
                  <a:lnTo>
                    <a:pt x="6037770" y="1034275"/>
                  </a:lnTo>
                  <a:lnTo>
                    <a:pt x="6037732" y="1029462"/>
                  </a:lnTo>
                  <a:lnTo>
                    <a:pt x="6033795" y="1025601"/>
                  </a:lnTo>
                  <a:lnTo>
                    <a:pt x="6024143" y="1025690"/>
                  </a:lnTo>
                  <a:lnTo>
                    <a:pt x="6020282" y="1029614"/>
                  </a:lnTo>
                  <a:lnTo>
                    <a:pt x="6020359" y="1039241"/>
                  </a:lnTo>
                  <a:lnTo>
                    <a:pt x="6024296" y="1043127"/>
                  </a:lnTo>
                  <a:lnTo>
                    <a:pt x="6033948" y="1043051"/>
                  </a:lnTo>
                  <a:lnTo>
                    <a:pt x="6037808" y="1039088"/>
                  </a:lnTo>
                  <a:close/>
                </a:path>
                <a:path w="6976109" h="1842135">
                  <a:moveTo>
                    <a:pt x="6084189" y="271729"/>
                  </a:moveTo>
                  <a:lnTo>
                    <a:pt x="6084163" y="269087"/>
                  </a:lnTo>
                  <a:lnTo>
                    <a:pt x="6084138" y="266471"/>
                  </a:lnTo>
                  <a:lnTo>
                    <a:pt x="6081979" y="264375"/>
                  </a:lnTo>
                  <a:lnTo>
                    <a:pt x="6076747" y="264426"/>
                  </a:lnTo>
                  <a:lnTo>
                    <a:pt x="6074651" y="266560"/>
                  </a:lnTo>
                  <a:lnTo>
                    <a:pt x="6074702" y="271818"/>
                  </a:lnTo>
                  <a:lnTo>
                    <a:pt x="6076835" y="273913"/>
                  </a:lnTo>
                  <a:lnTo>
                    <a:pt x="6082068" y="273862"/>
                  </a:lnTo>
                  <a:lnTo>
                    <a:pt x="6084189" y="271729"/>
                  </a:lnTo>
                  <a:close/>
                </a:path>
                <a:path w="6976109" h="1842135">
                  <a:moveTo>
                    <a:pt x="6118174" y="148678"/>
                  </a:moveTo>
                  <a:lnTo>
                    <a:pt x="6118149" y="146088"/>
                  </a:lnTo>
                  <a:lnTo>
                    <a:pt x="6118123" y="143446"/>
                  </a:lnTo>
                  <a:lnTo>
                    <a:pt x="6115990" y="141351"/>
                  </a:lnTo>
                  <a:lnTo>
                    <a:pt x="6110732" y="141389"/>
                  </a:lnTo>
                  <a:lnTo>
                    <a:pt x="6108636" y="143522"/>
                  </a:lnTo>
                  <a:lnTo>
                    <a:pt x="6108687" y="148767"/>
                  </a:lnTo>
                  <a:lnTo>
                    <a:pt x="6110808" y="150876"/>
                  </a:lnTo>
                  <a:lnTo>
                    <a:pt x="6116078" y="150837"/>
                  </a:lnTo>
                  <a:lnTo>
                    <a:pt x="6118174" y="148678"/>
                  </a:lnTo>
                  <a:close/>
                </a:path>
                <a:path w="6976109" h="1842135">
                  <a:moveTo>
                    <a:pt x="6155525" y="411391"/>
                  </a:moveTo>
                  <a:lnTo>
                    <a:pt x="6155499" y="408774"/>
                  </a:lnTo>
                  <a:lnTo>
                    <a:pt x="6155474" y="406133"/>
                  </a:lnTo>
                  <a:lnTo>
                    <a:pt x="6153353" y="404037"/>
                  </a:lnTo>
                  <a:lnTo>
                    <a:pt x="6148108" y="404088"/>
                  </a:lnTo>
                  <a:lnTo>
                    <a:pt x="6145987" y="406209"/>
                  </a:lnTo>
                  <a:lnTo>
                    <a:pt x="6146038" y="411480"/>
                  </a:lnTo>
                  <a:lnTo>
                    <a:pt x="6148197" y="413562"/>
                  </a:lnTo>
                  <a:lnTo>
                    <a:pt x="6153429" y="413524"/>
                  </a:lnTo>
                  <a:lnTo>
                    <a:pt x="6155525" y="411391"/>
                  </a:lnTo>
                  <a:close/>
                </a:path>
                <a:path w="6976109" h="1842135">
                  <a:moveTo>
                    <a:pt x="6202146" y="1424000"/>
                  </a:moveTo>
                  <a:lnTo>
                    <a:pt x="6202108" y="1419186"/>
                  </a:lnTo>
                  <a:lnTo>
                    <a:pt x="6202070" y="1414373"/>
                  </a:lnTo>
                  <a:lnTo>
                    <a:pt x="6198133" y="1410512"/>
                  </a:lnTo>
                  <a:lnTo>
                    <a:pt x="6188481" y="1410589"/>
                  </a:lnTo>
                  <a:lnTo>
                    <a:pt x="6184620" y="1414526"/>
                  </a:lnTo>
                  <a:lnTo>
                    <a:pt x="6184697" y="1424152"/>
                  </a:lnTo>
                  <a:lnTo>
                    <a:pt x="6188634" y="1428013"/>
                  </a:lnTo>
                  <a:lnTo>
                    <a:pt x="6198286" y="1427937"/>
                  </a:lnTo>
                  <a:lnTo>
                    <a:pt x="6202146" y="1424000"/>
                  </a:lnTo>
                  <a:close/>
                </a:path>
                <a:path w="6976109" h="1842135">
                  <a:moveTo>
                    <a:pt x="6223990" y="217893"/>
                  </a:moveTo>
                  <a:lnTo>
                    <a:pt x="6223965" y="215277"/>
                  </a:lnTo>
                  <a:lnTo>
                    <a:pt x="6223940" y="212661"/>
                  </a:lnTo>
                  <a:lnTo>
                    <a:pt x="6221806" y="210540"/>
                  </a:lnTo>
                  <a:lnTo>
                    <a:pt x="6216548" y="210591"/>
                  </a:lnTo>
                  <a:lnTo>
                    <a:pt x="6214453" y="212737"/>
                  </a:lnTo>
                  <a:lnTo>
                    <a:pt x="6214503" y="217982"/>
                  </a:lnTo>
                  <a:lnTo>
                    <a:pt x="6216637" y="220103"/>
                  </a:lnTo>
                  <a:lnTo>
                    <a:pt x="6221895" y="220052"/>
                  </a:lnTo>
                  <a:lnTo>
                    <a:pt x="6223990" y="217893"/>
                  </a:lnTo>
                  <a:close/>
                </a:path>
                <a:path w="6976109" h="1842135">
                  <a:moveTo>
                    <a:pt x="6239688" y="7327"/>
                  </a:moveTo>
                  <a:lnTo>
                    <a:pt x="6239662" y="4711"/>
                  </a:lnTo>
                  <a:lnTo>
                    <a:pt x="6239637" y="2095"/>
                  </a:lnTo>
                  <a:lnTo>
                    <a:pt x="6237516" y="0"/>
                  </a:lnTo>
                  <a:lnTo>
                    <a:pt x="6232245" y="50"/>
                  </a:lnTo>
                  <a:lnTo>
                    <a:pt x="6230150" y="2171"/>
                  </a:lnTo>
                  <a:lnTo>
                    <a:pt x="6230201" y="7416"/>
                  </a:lnTo>
                  <a:lnTo>
                    <a:pt x="6232334" y="9537"/>
                  </a:lnTo>
                  <a:lnTo>
                    <a:pt x="6237592" y="9486"/>
                  </a:lnTo>
                  <a:lnTo>
                    <a:pt x="6239688" y="7327"/>
                  </a:lnTo>
                  <a:close/>
                </a:path>
                <a:path w="6976109" h="1842135">
                  <a:moveTo>
                    <a:pt x="6258141" y="112382"/>
                  </a:moveTo>
                  <a:lnTo>
                    <a:pt x="6258115" y="109766"/>
                  </a:lnTo>
                  <a:lnTo>
                    <a:pt x="6258090" y="107149"/>
                  </a:lnTo>
                  <a:lnTo>
                    <a:pt x="6255969" y="105029"/>
                  </a:lnTo>
                  <a:lnTo>
                    <a:pt x="6250724" y="105067"/>
                  </a:lnTo>
                  <a:lnTo>
                    <a:pt x="6248603" y="107226"/>
                  </a:lnTo>
                  <a:lnTo>
                    <a:pt x="6248654" y="112471"/>
                  </a:lnTo>
                  <a:lnTo>
                    <a:pt x="6250813" y="114592"/>
                  </a:lnTo>
                  <a:lnTo>
                    <a:pt x="6256045" y="114541"/>
                  </a:lnTo>
                  <a:lnTo>
                    <a:pt x="6258141" y="112382"/>
                  </a:lnTo>
                  <a:close/>
                </a:path>
                <a:path w="6976109" h="1842135">
                  <a:moveTo>
                    <a:pt x="6264554" y="1198092"/>
                  </a:moveTo>
                  <a:lnTo>
                    <a:pt x="6264516" y="1193279"/>
                  </a:lnTo>
                  <a:lnTo>
                    <a:pt x="6264478" y="1188466"/>
                  </a:lnTo>
                  <a:lnTo>
                    <a:pt x="6260541" y="1184605"/>
                  </a:lnTo>
                  <a:lnTo>
                    <a:pt x="6250914" y="1184694"/>
                  </a:lnTo>
                  <a:lnTo>
                    <a:pt x="6247054" y="1188618"/>
                  </a:lnTo>
                  <a:lnTo>
                    <a:pt x="6247130" y="1198245"/>
                  </a:lnTo>
                  <a:lnTo>
                    <a:pt x="6251067" y="1202105"/>
                  </a:lnTo>
                  <a:lnTo>
                    <a:pt x="6260693" y="1202029"/>
                  </a:lnTo>
                  <a:lnTo>
                    <a:pt x="6264554" y="1198092"/>
                  </a:lnTo>
                  <a:close/>
                </a:path>
                <a:path w="6976109" h="1842135">
                  <a:moveTo>
                    <a:pt x="6330112" y="322186"/>
                  </a:moveTo>
                  <a:lnTo>
                    <a:pt x="6330086" y="319570"/>
                  </a:lnTo>
                  <a:lnTo>
                    <a:pt x="6330061" y="316928"/>
                  </a:lnTo>
                  <a:lnTo>
                    <a:pt x="6327940" y="314833"/>
                  </a:lnTo>
                  <a:lnTo>
                    <a:pt x="6322669" y="314883"/>
                  </a:lnTo>
                  <a:lnTo>
                    <a:pt x="6320574" y="317004"/>
                  </a:lnTo>
                  <a:lnTo>
                    <a:pt x="6320625" y="322275"/>
                  </a:lnTo>
                  <a:lnTo>
                    <a:pt x="6322758" y="324358"/>
                  </a:lnTo>
                  <a:lnTo>
                    <a:pt x="6328016" y="324319"/>
                  </a:lnTo>
                  <a:lnTo>
                    <a:pt x="6330112" y="322186"/>
                  </a:lnTo>
                  <a:close/>
                </a:path>
                <a:path w="6976109" h="1842135">
                  <a:moveTo>
                    <a:pt x="6333147" y="1680425"/>
                  </a:moveTo>
                  <a:lnTo>
                    <a:pt x="6333109" y="1675612"/>
                  </a:lnTo>
                  <a:lnTo>
                    <a:pt x="6333071" y="1670799"/>
                  </a:lnTo>
                  <a:lnTo>
                    <a:pt x="6329134" y="1666913"/>
                  </a:lnTo>
                  <a:lnTo>
                    <a:pt x="6319507" y="1666989"/>
                  </a:lnTo>
                  <a:lnTo>
                    <a:pt x="6315646" y="1670951"/>
                  </a:lnTo>
                  <a:lnTo>
                    <a:pt x="6315722" y="1680578"/>
                  </a:lnTo>
                  <a:lnTo>
                    <a:pt x="6319660" y="1684439"/>
                  </a:lnTo>
                  <a:lnTo>
                    <a:pt x="6329286" y="1684362"/>
                  </a:lnTo>
                  <a:lnTo>
                    <a:pt x="6333147" y="1680425"/>
                  </a:lnTo>
                  <a:close/>
                </a:path>
                <a:path w="6976109" h="1842135">
                  <a:moveTo>
                    <a:pt x="6340284" y="672858"/>
                  </a:moveTo>
                  <a:lnTo>
                    <a:pt x="6340259" y="670242"/>
                  </a:lnTo>
                  <a:lnTo>
                    <a:pt x="6340234" y="667626"/>
                  </a:lnTo>
                  <a:lnTo>
                    <a:pt x="6338100" y="665530"/>
                  </a:lnTo>
                  <a:lnTo>
                    <a:pt x="6332842" y="665581"/>
                  </a:lnTo>
                  <a:lnTo>
                    <a:pt x="6330747" y="667702"/>
                  </a:lnTo>
                  <a:lnTo>
                    <a:pt x="6330797" y="672947"/>
                  </a:lnTo>
                  <a:lnTo>
                    <a:pt x="6332931" y="675055"/>
                  </a:lnTo>
                  <a:lnTo>
                    <a:pt x="6338189" y="675017"/>
                  </a:lnTo>
                  <a:lnTo>
                    <a:pt x="6340284" y="672858"/>
                  </a:lnTo>
                  <a:close/>
                </a:path>
                <a:path w="6976109" h="1842135">
                  <a:moveTo>
                    <a:pt x="6342507" y="1304175"/>
                  </a:moveTo>
                  <a:lnTo>
                    <a:pt x="6342481" y="1301559"/>
                  </a:lnTo>
                  <a:lnTo>
                    <a:pt x="6342456" y="1298943"/>
                  </a:lnTo>
                  <a:lnTo>
                    <a:pt x="6340322" y="1296822"/>
                  </a:lnTo>
                  <a:lnTo>
                    <a:pt x="6335065" y="1296873"/>
                  </a:lnTo>
                  <a:lnTo>
                    <a:pt x="6332969" y="1299019"/>
                  </a:lnTo>
                  <a:lnTo>
                    <a:pt x="6333020" y="1304264"/>
                  </a:lnTo>
                  <a:lnTo>
                    <a:pt x="6335141" y="1306360"/>
                  </a:lnTo>
                  <a:lnTo>
                    <a:pt x="6340411" y="1306309"/>
                  </a:lnTo>
                  <a:lnTo>
                    <a:pt x="6342507" y="1304175"/>
                  </a:lnTo>
                  <a:close/>
                </a:path>
                <a:path w="6976109" h="1842135">
                  <a:moveTo>
                    <a:pt x="6346418" y="181762"/>
                  </a:moveTo>
                  <a:lnTo>
                    <a:pt x="6346393" y="179146"/>
                  </a:lnTo>
                  <a:lnTo>
                    <a:pt x="6346368" y="176530"/>
                  </a:lnTo>
                  <a:lnTo>
                    <a:pt x="6344221" y="174409"/>
                  </a:lnTo>
                  <a:lnTo>
                    <a:pt x="6338976" y="174459"/>
                  </a:lnTo>
                  <a:lnTo>
                    <a:pt x="6336881" y="176606"/>
                  </a:lnTo>
                  <a:lnTo>
                    <a:pt x="6336932" y="181851"/>
                  </a:lnTo>
                  <a:lnTo>
                    <a:pt x="6339065" y="183946"/>
                  </a:lnTo>
                  <a:lnTo>
                    <a:pt x="6344298" y="183896"/>
                  </a:lnTo>
                  <a:lnTo>
                    <a:pt x="6346418" y="181762"/>
                  </a:lnTo>
                  <a:close/>
                </a:path>
                <a:path w="6976109" h="1842135">
                  <a:moveTo>
                    <a:pt x="6356134" y="479844"/>
                  </a:moveTo>
                  <a:lnTo>
                    <a:pt x="6356109" y="477227"/>
                  </a:lnTo>
                  <a:lnTo>
                    <a:pt x="6356083" y="474586"/>
                  </a:lnTo>
                  <a:lnTo>
                    <a:pt x="6353962" y="472490"/>
                  </a:lnTo>
                  <a:lnTo>
                    <a:pt x="6348692" y="472541"/>
                  </a:lnTo>
                  <a:lnTo>
                    <a:pt x="6346596" y="474662"/>
                  </a:lnTo>
                  <a:lnTo>
                    <a:pt x="6346647" y="479933"/>
                  </a:lnTo>
                  <a:lnTo>
                    <a:pt x="6348781" y="482053"/>
                  </a:lnTo>
                  <a:lnTo>
                    <a:pt x="6354038" y="482003"/>
                  </a:lnTo>
                  <a:lnTo>
                    <a:pt x="6356134" y="479844"/>
                  </a:lnTo>
                  <a:close/>
                </a:path>
                <a:path w="6976109" h="1842135">
                  <a:moveTo>
                    <a:pt x="6358356" y="1111135"/>
                  </a:moveTo>
                  <a:lnTo>
                    <a:pt x="6358331" y="1108519"/>
                  </a:lnTo>
                  <a:lnTo>
                    <a:pt x="6358306" y="1105903"/>
                  </a:lnTo>
                  <a:lnTo>
                    <a:pt x="6356185" y="1103782"/>
                  </a:lnTo>
                  <a:lnTo>
                    <a:pt x="6350914" y="1103820"/>
                  </a:lnTo>
                  <a:lnTo>
                    <a:pt x="6348819" y="1105992"/>
                  </a:lnTo>
                  <a:lnTo>
                    <a:pt x="6348870" y="1111224"/>
                  </a:lnTo>
                  <a:lnTo>
                    <a:pt x="6351003" y="1113345"/>
                  </a:lnTo>
                  <a:lnTo>
                    <a:pt x="6356261" y="1113294"/>
                  </a:lnTo>
                  <a:lnTo>
                    <a:pt x="6358356" y="1111135"/>
                  </a:lnTo>
                  <a:close/>
                </a:path>
                <a:path w="6976109" h="1842135">
                  <a:moveTo>
                    <a:pt x="6384264" y="497052"/>
                  </a:moveTo>
                  <a:lnTo>
                    <a:pt x="6384239" y="494436"/>
                  </a:lnTo>
                  <a:lnTo>
                    <a:pt x="6384214" y="491820"/>
                  </a:lnTo>
                  <a:lnTo>
                    <a:pt x="6382055" y="489699"/>
                  </a:lnTo>
                  <a:lnTo>
                    <a:pt x="6376797" y="489750"/>
                  </a:lnTo>
                  <a:lnTo>
                    <a:pt x="6374701" y="491896"/>
                  </a:lnTo>
                  <a:lnTo>
                    <a:pt x="6374752" y="497141"/>
                  </a:lnTo>
                  <a:lnTo>
                    <a:pt x="6376873" y="499249"/>
                  </a:lnTo>
                  <a:lnTo>
                    <a:pt x="6382144" y="499211"/>
                  </a:lnTo>
                  <a:lnTo>
                    <a:pt x="6384264" y="497052"/>
                  </a:lnTo>
                  <a:close/>
                </a:path>
                <a:path w="6976109" h="1842135">
                  <a:moveTo>
                    <a:pt x="6389992" y="339267"/>
                  </a:moveTo>
                  <a:lnTo>
                    <a:pt x="6389967" y="336651"/>
                  </a:lnTo>
                  <a:lnTo>
                    <a:pt x="6389941" y="334010"/>
                  </a:lnTo>
                  <a:lnTo>
                    <a:pt x="6387782" y="331914"/>
                  </a:lnTo>
                  <a:lnTo>
                    <a:pt x="6382550" y="331965"/>
                  </a:lnTo>
                  <a:lnTo>
                    <a:pt x="6380429" y="334086"/>
                  </a:lnTo>
                  <a:lnTo>
                    <a:pt x="6380480" y="339356"/>
                  </a:lnTo>
                  <a:lnTo>
                    <a:pt x="6382639" y="341452"/>
                  </a:lnTo>
                  <a:lnTo>
                    <a:pt x="6387871" y="341401"/>
                  </a:lnTo>
                  <a:lnTo>
                    <a:pt x="6389992" y="339267"/>
                  </a:lnTo>
                  <a:close/>
                </a:path>
                <a:path w="6976109" h="1842135">
                  <a:moveTo>
                    <a:pt x="6392215" y="970572"/>
                  </a:moveTo>
                  <a:lnTo>
                    <a:pt x="6392189" y="967955"/>
                  </a:lnTo>
                  <a:lnTo>
                    <a:pt x="6392164" y="965339"/>
                  </a:lnTo>
                  <a:lnTo>
                    <a:pt x="6390005" y="963218"/>
                  </a:lnTo>
                  <a:lnTo>
                    <a:pt x="6384772" y="963256"/>
                  </a:lnTo>
                  <a:lnTo>
                    <a:pt x="6382652" y="965415"/>
                  </a:lnTo>
                  <a:lnTo>
                    <a:pt x="6382702" y="970661"/>
                  </a:lnTo>
                  <a:lnTo>
                    <a:pt x="6384861" y="972769"/>
                  </a:lnTo>
                  <a:lnTo>
                    <a:pt x="6390094" y="972731"/>
                  </a:lnTo>
                  <a:lnTo>
                    <a:pt x="6392215" y="970572"/>
                  </a:lnTo>
                  <a:close/>
                </a:path>
                <a:path w="6976109" h="1842135">
                  <a:moveTo>
                    <a:pt x="6458852" y="1325181"/>
                  </a:moveTo>
                  <a:lnTo>
                    <a:pt x="6458813" y="1320368"/>
                  </a:lnTo>
                  <a:lnTo>
                    <a:pt x="6458775" y="1315554"/>
                  </a:lnTo>
                  <a:lnTo>
                    <a:pt x="6454813" y="1311668"/>
                  </a:lnTo>
                  <a:lnTo>
                    <a:pt x="6445186" y="1311744"/>
                  </a:lnTo>
                  <a:lnTo>
                    <a:pt x="6441326" y="1315707"/>
                  </a:lnTo>
                  <a:lnTo>
                    <a:pt x="6441402" y="1325333"/>
                  </a:lnTo>
                  <a:lnTo>
                    <a:pt x="6445339" y="1329194"/>
                  </a:lnTo>
                  <a:lnTo>
                    <a:pt x="6454965" y="1329118"/>
                  </a:lnTo>
                  <a:lnTo>
                    <a:pt x="6458852" y="1325181"/>
                  </a:lnTo>
                  <a:close/>
                </a:path>
                <a:path w="6976109" h="1842135">
                  <a:moveTo>
                    <a:pt x="6479476" y="548919"/>
                  </a:moveTo>
                  <a:lnTo>
                    <a:pt x="6479451" y="546277"/>
                  </a:lnTo>
                  <a:lnTo>
                    <a:pt x="6479426" y="543661"/>
                  </a:lnTo>
                  <a:lnTo>
                    <a:pt x="6477292" y="541540"/>
                  </a:lnTo>
                  <a:lnTo>
                    <a:pt x="6472060" y="541578"/>
                  </a:lnTo>
                  <a:lnTo>
                    <a:pt x="6469939" y="543737"/>
                  </a:lnTo>
                  <a:lnTo>
                    <a:pt x="6469989" y="549008"/>
                  </a:lnTo>
                  <a:lnTo>
                    <a:pt x="6472148" y="551091"/>
                  </a:lnTo>
                  <a:lnTo>
                    <a:pt x="6477381" y="551053"/>
                  </a:lnTo>
                  <a:lnTo>
                    <a:pt x="6479476" y="548919"/>
                  </a:lnTo>
                  <a:close/>
                </a:path>
                <a:path w="6976109" h="1842135">
                  <a:moveTo>
                    <a:pt x="6481699" y="1180211"/>
                  </a:moveTo>
                  <a:lnTo>
                    <a:pt x="6481673" y="1177594"/>
                  </a:lnTo>
                  <a:lnTo>
                    <a:pt x="6481648" y="1174953"/>
                  </a:lnTo>
                  <a:lnTo>
                    <a:pt x="6479527" y="1172857"/>
                  </a:lnTo>
                  <a:lnTo>
                    <a:pt x="6474257" y="1172908"/>
                  </a:lnTo>
                  <a:lnTo>
                    <a:pt x="6472161" y="1175029"/>
                  </a:lnTo>
                  <a:lnTo>
                    <a:pt x="6472212" y="1180299"/>
                  </a:lnTo>
                  <a:lnTo>
                    <a:pt x="6474333" y="1182395"/>
                  </a:lnTo>
                  <a:lnTo>
                    <a:pt x="6479603" y="1182344"/>
                  </a:lnTo>
                  <a:lnTo>
                    <a:pt x="6481699" y="1180211"/>
                  </a:lnTo>
                  <a:close/>
                </a:path>
                <a:path w="6976109" h="1842135">
                  <a:moveTo>
                    <a:pt x="6485928" y="92862"/>
                  </a:moveTo>
                  <a:lnTo>
                    <a:pt x="6485903" y="90246"/>
                  </a:lnTo>
                  <a:lnTo>
                    <a:pt x="6485877" y="87630"/>
                  </a:lnTo>
                  <a:lnTo>
                    <a:pt x="6483756" y="85509"/>
                  </a:lnTo>
                  <a:lnTo>
                    <a:pt x="6478486" y="85559"/>
                  </a:lnTo>
                  <a:lnTo>
                    <a:pt x="6476390" y="87706"/>
                  </a:lnTo>
                  <a:lnTo>
                    <a:pt x="6476441" y="92951"/>
                  </a:lnTo>
                  <a:lnTo>
                    <a:pt x="6478575" y="95034"/>
                  </a:lnTo>
                  <a:lnTo>
                    <a:pt x="6483832" y="94996"/>
                  </a:lnTo>
                  <a:lnTo>
                    <a:pt x="6485928" y="92862"/>
                  </a:lnTo>
                  <a:close/>
                </a:path>
                <a:path w="6976109" h="1842135">
                  <a:moveTo>
                    <a:pt x="6487655" y="938606"/>
                  </a:moveTo>
                  <a:lnTo>
                    <a:pt x="6487617" y="933767"/>
                  </a:lnTo>
                  <a:lnTo>
                    <a:pt x="6487579" y="928954"/>
                  </a:lnTo>
                  <a:lnTo>
                    <a:pt x="6483642" y="925093"/>
                  </a:lnTo>
                  <a:lnTo>
                    <a:pt x="6474015" y="925169"/>
                  </a:lnTo>
                  <a:lnTo>
                    <a:pt x="6470155" y="929106"/>
                  </a:lnTo>
                  <a:lnTo>
                    <a:pt x="6470231" y="938758"/>
                  </a:lnTo>
                  <a:lnTo>
                    <a:pt x="6474168" y="942594"/>
                  </a:lnTo>
                  <a:lnTo>
                    <a:pt x="6483794" y="942517"/>
                  </a:lnTo>
                  <a:lnTo>
                    <a:pt x="6487655" y="938606"/>
                  </a:lnTo>
                  <a:close/>
                </a:path>
                <a:path w="6976109" h="1842135">
                  <a:moveTo>
                    <a:pt x="6505448" y="320662"/>
                  </a:moveTo>
                  <a:lnTo>
                    <a:pt x="6505422" y="318046"/>
                  </a:lnTo>
                  <a:lnTo>
                    <a:pt x="6505397" y="315404"/>
                  </a:lnTo>
                  <a:lnTo>
                    <a:pt x="6503276" y="313309"/>
                  </a:lnTo>
                  <a:lnTo>
                    <a:pt x="6498006" y="313359"/>
                  </a:lnTo>
                  <a:lnTo>
                    <a:pt x="6495910" y="315480"/>
                  </a:lnTo>
                  <a:lnTo>
                    <a:pt x="6495961" y="320751"/>
                  </a:lnTo>
                  <a:lnTo>
                    <a:pt x="6498095" y="322834"/>
                  </a:lnTo>
                  <a:lnTo>
                    <a:pt x="6503352" y="322795"/>
                  </a:lnTo>
                  <a:lnTo>
                    <a:pt x="6505448" y="320662"/>
                  </a:lnTo>
                  <a:close/>
                </a:path>
                <a:path w="6976109" h="1842135">
                  <a:moveTo>
                    <a:pt x="6513500" y="425881"/>
                  </a:moveTo>
                  <a:lnTo>
                    <a:pt x="6513474" y="423240"/>
                  </a:lnTo>
                  <a:lnTo>
                    <a:pt x="6513449" y="420624"/>
                  </a:lnTo>
                  <a:lnTo>
                    <a:pt x="6511290" y="418528"/>
                  </a:lnTo>
                  <a:lnTo>
                    <a:pt x="6506057" y="418579"/>
                  </a:lnTo>
                  <a:lnTo>
                    <a:pt x="6503937" y="420700"/>
                  </a:lnTo>
                  <a:lnTo>
                    <a:pt x="6503987" y="425970"/>
                  </a:lnTo>
                  <a:lnTo>
                    <a:pt x="6506146" y="428053"/>
                  </a:lnTo>
                  <a:lnTo>
                    <a:pt x="6511379" y="428015"/>
                  </a:lnTo>
                  <a:lnTo>
                    <a:pt x="6513500" y="425881"/>
                  </a:lnTo>
                  <a:close/>
                </a:path>
                <a:path w="6976109" h="1842135">
                  <a:moveTo>
                    <a:pt x="6550850" y="688568"/>
                  </a:moveTo>
                  <a:lnTo>
                    <a:pt x="6550825" y="685927"/>
                  </a:lnTo>
                  <a:lnTo>
                    <a:pt x="6550800" y="683310"/>
                  </a:lnTo>
                  <a:lnTo>
                    <a:pt x="6548641" y="681215"/>
                  </a:lnTo>
                  <a:lnTo>
                    <a:pt x="6543408" y="681266"/>
                  </a:lnTo>
                  <a:lnTo>
                    <a:pt x="6541313" y="683387"/>
                  </a:lnTo>
                  <a:lnTo>
                    <a:pt x="6541363" y="688657"/>
                  </a:lnTo>
                  <a:lnTo>
                    <a:pt x="6543497" y="690753"/>
                  </a:lnTo>
                  <a:lnTo>
                    <a:pt x="6548729" y="690702"/>
                  </a:lnTo>
                  <a:lnTo>
                    <a:pt x="6550850" y="688568"/>
                  </a:lnTo>
                  <a:close/>
                </a:path>
                <a:path w="6976109" h="1842135">
                  <a:moveTo>
                    <a:pt x="6553073" y="1319860"/>
                  </a:moveTo>
                  <a:lnTo>
                    <a:pt x="6553047" y="1317244"/>
                  </a:lnTo>
                  <a:lnTo>
                    <a:pt x="6553022" y="1314627"/>
                  </a:lnTo>
                  <a:lnTo>
                    <a:pt x="6550876" y="1312506"/>
                  </a:lnTo>
                  <a:lnTo>
                    <a:pt x="6545631" y="1312557"/>
                  </a:lnTo>
                  <a:lnTo>
                    <a:pt x="6543510" y="1314704"/>
                  </a:lnTo>
                  <a:lnTo>
                    <a:pt x="6543561" y="1319949"/>
                  </a:lnTo>
                  <a:lnTo>
                    <a:pt x="6545720" y="1322044"/>
                  </a:lnTo>
                  <a:lnTo>
                    <a:pt x="6550952" y="1321993"/>
                  </a:lnTo>
                  <a:lnTo>
                    <a:pt x="6553073" y="1319860"/>
                  </a:lnTo>
                  <a:close/>
                </a:path>
                <a:path w="6976109" h="1842135">
                  <a:moveTo>
                    <a:pt x="6619291" y="495084"/>
                  </a:moveTo>
                  <a:lnTo>
                    <a:pt x="6619265" y="492467"/>
                  </a:lnTo>
                  <a:lnTo>
                    <a:pt x="6619240" y="489851"/>
                  </a:lnTo>
                  <a:lnTo>
                    <a:pt x="6617119" y="487730"/>
                  </a:lnTo>
                  <a:lnTo>
                    <a:pt x="6611874" y="487781"/>
                  </a:lnTo>
                  <a:lnTo>
                    <a:pt x="6609753" y="489927"/>
                  </a:lnTo>
                  <a:lnTo>
                    <a:pt x="6609804" y="495173"/>
                  </a:lnTo>
                  <a:lnTo>
                    <a:pt x="6611963" y="497293"/>
                  </a:lnTo>
                  <a:lnTo>
                    <a:pt x="6617195" y="497243"/>
                  </a:lnTo>
                  <a:lnTo>
                    <a:pt x="6619291" y="495084"/>
                  </a:lnTo>
                  <a:close/>
                </a:path>
                <a:path w="6976109" h="1842135">
                  <a:moveTo>
                    <a:pt x="6634988" y="284543"/>
                  </a:moveTo>
                  <a:lnTo>
                    <a:pt x="6634962" y="281901"/>
                  </a:lnTo>
                  <a:lnTo>
                    <a:pt x="6634937" y="279285"/>
                  </a:lnTo>
                  <a:lnTo>
                    <a:pt x="6632803" y="277164"/>
                  </a:lnTo>
                  <a:lnTo>
                    <a:pt x="6627571" y="277202"/>
                  </a:lnTo>
                  <a:lnTo>
                    <a:pt x="6625450" y="279361"/>
                  </a:lnTo>
                  <a:lnTo>
                    <a:pt x="6625501" y="284632"/>
                  </a:lnTo>
                  <a:lnTo>
                    <a:pt x="6627660" y="286715"/>
                  </a:lnTo>
                  <a:lnTo>
                    <a:pt x="6632892" y="286677"/>
                  </a:lnTo>
                  <a:lnTo>
                    <a:pt x="6634988" y="284543"/>
                  </a:lnTo>
                  <a:close/>
                </a:path>
                <a:path w="6976109" h="1842135">
                  <a:moveTo>
                    <a:pt x="6653454" y="389572"/>
                  </a:moveTo>
                  <a:lnTo>
                    <a:pt x="6653428" y="386956"/>
                  </a:lnTo>
                  <a:lnTo>
                    <a:pt x="6653403" y="384340"/>
                  </a:lnTo>
                  <a:lnTo>
                    <a:pt x="6651244" y="382219"/>
                  </a:lnTo>
                  <a:lnTo>
                    <a:pt x="6646011" y="382270"/>
                  </a:lnTo>
                  <a:lnTo>
                    <a:pt x="6643891" y="384416"/>
                  </a:lnTo>
                  <a:lnTo>
                    <a:pt x="6643941" y="389661"/>
                  </a:lnTo>
                  <a:lnTo>
                    <a:pt x="6646088" y="391782"/>
                  </a:lnTo>
                  <a:lnTo>
                    <a:pt x="6651333" y="391731"/>
                  </a:lnTo>
                  <a:lnTo>
                    <a:pt x="6653454" y="389572"/>
                  </a:lnTo>
                  <a:close/>
                </a:path>
                <a:path w="6976109" h="1842135">
                  <a:moveTo>
                    <a:pt x="6653695" y="1516646"/>
                  </a:moveTo>
                  <a:lnTo>
                    <a:pt x="6653657" y="1511833"/>
                  </a:lnTo>
                  <a:lnTo>
                    <a:pt x="6653619" y="1507020"/>
                  </a:lnTo>
                  <a:lnTo>
                    <a:pt x="6649682" y="1503159"/>
                  </a:lnTo>
                  <a:lnTo>
                    <a:pt x="6640030" y="1503235"/>
                  </a:lnTo>
                  <a:lnTo>
                    <a:pt x="6636169" y="1507172"/>
                  </a:lnTo>
                  <a:lnTo>
                    <a:pt x="6636245" y="1516799"/>
                  </a:lnTo>
                  <a:lnTo>
                    <a:pt x="6640182" y="1520659"/>
                  </a:lnTo>
                  <a:lnTo>
                    <a:pt x="6649834" y="1520583"/>
                  </a:lnTo>
                  <a:lnTo>
                    <a:pt x="6653695" y="1516646"/>
                  </a:lnTo>
                  <a:close/>
                </a:path>
                <a:path w="6976109" h="1842135">
                  <a:moveTo>
                    <a:pt x="6683616" y="1258811"/>
                  </a:moveTo>
                  <a:lnTo>
                    <a:pt x="6683578" y="1253998"/>
                  </a:lnTo>
                  <a:lnTo>
                    <a:pt x="6683540" y="1249184"/>
                  </a:lnTo>
                  <a:lnTo>
                    <a:pt x="6679603" y="1245323"/>
                  </a:lnTo>
                  <a:lnTo>
                    <a:pt x="6669976" y="1245400"/>
                  </a:lnTo>
                  <a:lnTo>
                    <a:pt x="6666116" y="1249337"/>
                  </a:lnTo>
                  <a:lnTo>
                    <a:pt x="6666192" y="1258963"/>
                  </a:lnTo>
                  <a:lnTo>
                    <a:pt x="6670129" y="1262849"/>
                  </a:lnTo>
                  <a:lnTo>
                    <a:pt x="6679755" y="1262773"/>
                  </a:lnTo>
                  <a:lnTo>
                    <a:pt x="6683616" y="1258811"/>
                  </a:lnTo>
                  <a:close/>
                </a:path>
                <a:path w="6976109" h="1842135">
                  <a:moveTo>
                    <a:pt x="6725412" y="599376"/>
                  </a:moveTo>
                  <a:lnTo>
                    <a:pt x="6725386" y="596760"/>
                  </a:lnTo>
                  <a:lnTo>
                    <a:pt x="6725361" y="594144"/>
                  </a:lnTo>
                  <a:lnTo>
                    <a:pt x="6723240" y="592023"/>
                  </a:lnTo>
                  <a:lnTo>
                    <a:pt x="6717995" y="592061"/>
                  </a:lnTo>
                  <a:lnTo>
                    <a:pt x="6715874" y="594220"/>
                  </a:lnTo>
                  <a:lnTo>
                    <a:pt x="6715925" y="599465"/>
                  </a:lnTo>
                  <a:lnTo>
                    <a:pt x="6718084" y="601548"/>
                  </a:lnTo>
                  <a:lnTo>
                    <a:pt x="6723316" y="601510"/>
                  </a:lnTo>
                  <a:lnTo>
                    <a:pt x="6725412" y="599376"/>
                  </a:lnTo>
                  <a:close/>
                </a:path>
                <a:path w="6976109" h="1842135">
                  <a:moveTo>
                    <a:pt x="6727634" y="1230655"/>
                  </a:moveTo>
                  <a:lnTo>
                    <a:pt x="6727609" y="1228039"/>
                  </a:lnTo>
                  <a:lnTo>
                    <a:pt x="6727584" y="1225423"/>
                  </a:lnTo>
                  <a:lnTo>
                    <a:pt x="6725450" y="1223327"/>
                  </a:lnTo>
                  <a:lnTo>
                    <a:pt x="6720192" y="1223378"/>
                  </a:lnTo>
                  <a:lnTo>
                    <a:pt x="6718097" y="1225499"/>
                  </a:lnTo>
                  <a:lnTo>
                    <a:pt x="6718147" y="1230744"/>
                  </a:lnTo>
                  <a:lnTo>
                    <a:pt x="6720268" y="1232865"/>
                  </a:lnTo>
                  <a:lnTo>
                    <a:pt x="6725539" y="1232814"/>
                  </a:lnTo>
                  <a:lnTo>
                    <a:pt x="6727634" y="1230655"/>
                  </a:lnTo>
                  <a:close/>
                </a:path>
                <a:path w="6976109" h="1842135">
                  <a:moveTo>
                    <a:pt x="6741719" y="458952"/>
                  </a:moveTo>
                  <a:lnTo>
                    <a:pt x="6741693" y="456336"/>
                  </a:lnTo>
                  <a:lnTo>
                    <a:pt x="6741668" y="453694"/>
                  </a:lnTo>
                  <a:lnTo>
                    <a:pt x="6739534" y="451599"/>
                  </a:lnTo>
                  <a:lnTo>
                    <a:pt x="6734302" y="451650"/>
                  </a:lnTo>
                  <a:lnTo>
                    <a:pt x="6732181" y="453771"/>
                  </a:lnTo>
                  <a:lnTo>
                    <a:pt x="6732232" y="459041"/>
                  </a:lnTo>
                  <a:lnTo>
                    <a:pt x="6734378" y="461124"/>
                  </a:lnTo>
                  <a:lnTo>
                    <a:pt x="6739623" y="461086"/>
                  </a:lnTo>
                  <a:lnTo>
                    <a:pt x="6741719" y="458952"/>
                  </a:lnTo>
                  <a:close/>
                </a:path>
                <a:path w="6976109" h="1842135">
                  <a:moveTo>
                    <a:pt x="6753072" y="1837728"/>
                  </a:moveTo>
                  <a:lnTo>
                    <a:pt x="6753034" y="1832914"/>
                  </a:lnTo>
                  <a:lnTo>
                    <a:pt x="6752996" y="1828101"/>
                  </a:lnTo>
                  <a:lnTo>
                    <a:pt x="6749059" y="1824240"/>
                  </a:lnTo>
                  <a:lnTo>
                    <a:pt x="6739407" y="1824329"/>
                  </a:lnTo>
                  <a:lnTo>
                    <a:pt x="6735546" y="1828253"/>
                  </a:lnTo>
                  <a:lnTo>
                    <a:pt x="6735623" y="1837880"/>
                  </a:lnTo>
                  <a:lnTo>
                    <a:pt x="6739560" y="1841779"/>
                  </a:lnTo>
                  <a:lnTo>
                    <a:pt x="6749212" y="1841690"/>
                  </a:lnTo>
                  <a:lnTo>
                    <a:pt x="6753072" y="1837728"/>
                  </a:lnTo>
                  <a:close/>
                </a:path>
                <a:path w="6976109" h="1842135">
                  <a:moveTo>
                    <a:pt x="6779552" y="774230"/>
                  </a:moveTo>
                  <a:lnTo>
                    <a:pt x="6779527" y="771613"/>
                  </a:lnTo>
                  <a:lnTo>
                    <a:pt x="6779501" y="768997"/>
                  </a:lnTo>
                  <a:lnTo>
                    <a:pt x="6777355" y="766902"/>
                  </a:lnTo>
                  <a:lnTo>
                    <a:pt x="6772110" y="766953"/>
                  </a:lnTo>
                  <a:lnTo>
                    <a:pt x="6769989" y="769073"/>
                  </a:lnTo>
                  <a:lnTo>
                    <a:pt x="6770040" y="774319"/>
                  </a:lnTo>
                  <a:lnTo>
                    <a:pt x="6772199" y="776427"/>
                  </a:lnTo>
                  <a:lnTo>
                    <a:pt x="6777431" y="776389"/>
                  </a:lnTo>
                  <a:lnTo>
                    <a:pt x="6779552" y="774230"/>
                  </a:lnTo>
                  <a:close/>
                </a:path>
                <a:path w="6976109" h="1842135">
                  <a:moveTo>
                    <a:pt x="6781774" y="1405547"/>
                  </a:moveTo>
                  <a:lnTo>
                    <a:pt x="6781749" y="1402905"/>
                  </a:lnTo>
                  <a:lnTo>
                    <a:pt x="6781724" y="1400289"/>
                  </a:lnTo>
                  <a:lnTo>
                    <a:pt x="6779565" y="1398193"/>
                  </a:lnTo>
                  <a:lnTo>
                    <a:pt x="6774332" y="1398244"/>
                  </a:lnTo>
                  <a:lnTo>
                    <a:pt x="6772211" y="1400365"/>
                  </a:lnTo>
                  <a:lnTo>
                    <a:pt x="6772262" y="1405636"/>
                  </a:lnTo>
                  <a:lnTo>
                    <a:pt x="6774421" y="1407731"/>
                  </a:lnTo>
                  <a:lnTo>
                    <a:pt x="6779654" y="1407680"/>
                  </a:lnTo>
                  <a:lnTo>
                    <a:pt x="6781774" y="1405547"/>
                  </a:lnTo>
                  <a:close/>
                </a:path>
                <a:path w="6976109" h="1842135">
                  <a:moveTo>
                    <a:pt x="6881241" y="370052"/>
                  </a:moveTo>
                  <a:lnTo>
                    <a:pt x="6881215" y="367436"/>
                  </a:lnTo>
                  <a:lnTo>
                    <a:pt x="6881190" y="364820"/>
                  </a:lnTo>
                  <a:lnTo>
                    <a:pt x="6879031" y="362699"/>
                  </a:lnTo>
                  <a:lnTo>
                    <a:pt x="6873799" y="362750"/>
                  </a:lnTo>
                  <a:lnTo>
                    <a:pt x="6871678" y="364896"/>
                  </a:lnTo>
                  <a:lnTo>
                    <a:pt x="6871729" y="370141"/>
                  </a:lnTo>
                  <a:lnTo>
                    <a:pt x="6873888" y="372262"/>
                  </a:lnTo>
                  <a:lnTo>
                    <a:pt x="6879120" y="372211"/>
                  </a:lnTo>
                  <a:lnTo>
                    <a:pt x="6881241" y="370052"/>
                  </a:lnTo>
                  <a:close/>
                </a:path>
                <a:path w="6976109" h="1842135">
                  <a:moveTo>
                    <a:pt x="6883463" y="1001369"/>
                  </a:moveTo>
                  <a:lnTo>
                    <a:pt x="6883438" y="998728"/>
                  </a:lnTo>
                  <a:lnTo>
                    <a:pt x="6883413" y="996111"/>
                  </a:lnTo>
                  <a:lnTo>
                    <a:pt x="6881254" y="993990"/>
                  </a:lnTo>
                  <a:lnTo>
                    <a:pt x="6876021" y="994041"/>
                  </a:lnTo>
                  <a:lnTo>
                    <a:pt x="6873900" y="996188"/>
                  </a:lnTo>
                  <a:lnTo>
                    <a:pt x="6873951" y="1001458"/>
                  </a:lnTo>
                  <a:lnTo>
                    <a:pt x="6876110" y="1003554"/>
                  </a:lnTo>
                  <a:lnTo>
                    <a:pt x="6881342" y="1003503"/>
                  </a:lnTo>
                  <a:lnTo>
                    <a:pt x="6883463" y="1001369"/>
                  </a:lnTo>
                  <a:close/>
                </a:path>
                <a:path w="6976109" h="1842135">
                  <a:moveTo>
                    <a:pt x="6900761" y="597839"/>
                  </a:moveTo>
                  <a:lnTo>
                    <a:pt x="6900735" y="595223"/>
                  </a:lnTo>
                  <a:lnTo>
                    <a:pt x="6900710" y="592607"/>
                  </a:lnTo>
                  <a:lnTo>
                    <a:pt x="6898551" y="590486"/>
                  </a:lnTo>
                  <a:lnTo>
                    <a:pt x="6893319" y="590524"/>
                  </a:lnTo>
                  <a:lnTo>
                    <a:pt x="6891198" y="592683"/>
                  </a:lnTo>
                  <a:lnTo>
                    <a:pt x="6891248" y="597928"/>
                  </a:lnTo>
                  <a:lnTo>
                    <a:pt x="6893395" y="600011"/>
                  </a:lnTo>
                  <a:lnTo>
                    <a:pt x="6898640" y="599973"/>
                  </a:lnTo>
                  <a:lnTo>
                    <a:pt x="6900761" y="597839"/>
                  </a:lnTo>
                  <a:close/>
                </a:path>
                <a:path w="6976109" h="1842135">
                  <a:moveTo>
                    <a:pt x="6902983" y="1229131"/>
                  </a:moveTo>
                  <a:lnTo>
                    <a:pt x="6902958" y="1226515"/>
                  </a:lnTo>
                  <a:lnTo>
                    <a:pt x="6902932" y="1223899"/>
                  </a:lnTo>
                  <a:lnTo>
                    <a:pt x="6900773" y="1221803"/>
                  </a:lnTo>
                  <a:lnTo>
                    <a:pt x="6895541" y="1221854"/>
                  </a:lnTo>
                  <a:lnTo>
                    <a:pt x="6893420" y="1223975"/>
                  </a:lnTo>
                  <a:lnTo>
                    <a:pt x="6893471" y="1229220"/>
                  </a:lnTo>
                  <a:lnTo>
                    <a:pt x="6895617" y="1231341"/>
                  </a:lnTo>
                  <a:lnTo>
                    <a:pt x="6900862" y="1231290"/>
                  </a:lnTo>
                  <a:lnTo>
                    <a:pt x="6902983" y="1229131"/>
                  </a:lnTo>
                  <a:close/>
                </a:path>
                <a:path w="6976109" h="1842135">
                  <a:moveTo>
                    <a:pt x="6939762" y="1095616"/>
                  </a:moveTo>
                  <a:lnTo>
                    <a:pt x="6939724" y="1090803"/>
                  </a:lnTo>
                  <a:lnTo>
                    <a:pt x="6939686" y="1086002"/>
                  </a:lnTo>
                  <a:lnTo>
                    <a:pt x="6935749" y="1082103"/>
                  </a:lnTo>
                  <a:lnTo>
                    <a:pt x="6926123" y="1082179"/>
                  </a:lnTo>
                  <a:lnTo>
                    <a:pt x="6922236" y="1086142"/>
                  </a:lnTo>
                  <a:lnTo>
                    <a:pt x="6922313" y="1095768"/>
                  </a:lnTo>
                  <a:lnTo>
                    <a:pt x="6926275" y="1099629"/>
                  </a:lnTo>
                  <a:lnTo>
                    <a:pt x="6935902" y="1099553"/>
                  </a:lnTo>
                  <a:lnTo>
                    <a:pt x="6939762" y="1095616"/>
                  </a:lnTo>
                  <a:close/>
                </a:path>
                <a:path w="6976109" h="1842135">
                  <a:moveTo>
                    <a:pt x="6975615" y="1513840"/>
                  </a:moveTo>
                  <a:lnTo>
                    <a:pt x="6975538" y="1504213"/>
                  </a:lnTo>
                  <a:lnTo>
                    <a:pt x="6971601" y="1500352"/>
                  </a:lnTo>
                  <a:lnTo>
                    <a:pt x="6961949" y="1500428"/>
                  </a:lnTo>
                  <a:lnTo>
                    <a:pt x="6958241" y="1504213"/>
                  </a:lnTo>
                  <a:lnTo>
                    <a:pt x="6958165" y="1513992"/>
                  </a:lnTo>
                  <a:lnTo>
                    <a:pt x="6962102" y="1517853"/>
                  </a:lnTo>
                  <a:lnTo>
                    <a:pt x="6971754" y="1517777"/>
                  </a:lnTo>
                  <a:lnTo>
                    <a:pt x="6975615" y="151384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647621" y="1215465"/>
              <a:ext cx="5516880" cy="1783714"/>
            </a:xfrm>
            <a:custGeom>
              <a:avLst/>
              <a:gdLst/>
              <a:ahLst/>
              <a:cxnLst/>
              <a:rect l="l" t="t" r="r" b="b"/>
              <a:pathLst>
                <a:path w="5516880" h="1783714">
                  <a:moveTo>
                    <a:pt x="17526" y="1573466"/>
                  </a:moveTo>
                  <a:lnTo>
                    <a:pt x="17487" y="1568627"/>
                  </a:lnTo>
                  <a:lnTo>
                    <a:pt x="17449" y="1563839"/>
                  </a:lnTo>
                  <a:lnTo>
                    <a:pt x="13487" y="1559953"/>
                  </a:lnTo>
                  <a:lnTo>
                    <a:pt x="3860" y="1560029"/>
                  </a:lnTo>
                  <a:lnTo>
                    <a:pt x="0" y="1563992"/>
                  </a:lnTo>
                  <a:lnTo>
                    <a:pt x="76" y="1573618"/>
                  </a:lnTo>
                  <a:lnTo>
                    <a:pt x="4013" y="1577492"/>
                  </a:lnTo>
                  <a:lnTo>
                    <a:pt x="13639" y="1577403"/>
                  </a:lnTo>
                  <a:lnTo>
                    <a:pt x="17526" y="1573466"/>
                  </a:lnTo>
                  <a:close/>
                </a:path>
                <a:path w="5516880" h="1783714">
                  <a:moveTo>
                    <a:pt x="1039393" y="1282738"/>
                  </a:moveTo>
                  <a:lnTo>
                    <a:pt x="1039368" y="1280096"/>
                  </a:lnTo>
                  <a:lnTo>
                    <a:pt x="1039342" y="1277480"/>
                  </a:lnTo>
                  <a:lnTo>
                    <a:pt x="1037221" y="1275359"/>
                  </a:lnTo>
                  <a:lnTo>
                    <a:pt x="1031951" y="1275397"/>
                  </a:lnTo>
                  <a:lnTo>
                    <a:pt x="1029855" y="1277556"/>
                  </a:lnTo>
                  <a:lnTo>
                    <a:pt x="1029906" y="1282827"/>
                  </a:lnTo>
                  <a:lnTo>
                    <a:pt x="1032040" y="1284922"/>
                  </a:lnTo>
                  <a:lnTo>
                    <a:pt x="1037297" y="1284871"/>
                  </a:lnTo>
                  <a:lnTo>
                    <a:pt x="1039393" y="1282738"/>
                  </a:lnTo>
                  <a:close/>
                </a:path>
                <a:path w="5516880" h="1783714">
                  <a:moveTo>
                    <a:pt x="1041400" y="1636318"/>
                  </a:moveTo>
                  <a:lnTo>
                    <a:pt x="1041361" y="1631505"/>
                  </a:lnTo>
                  <a:lnTo>
                    <a:pt x="1041323" y="1626692"/>
                  </a:lnTo>
                  <a:lnTo>
                    <a:pt x="1037386" y="1622831"/>
                  </a:lnTo>
                  <a:lnTo>
                    <a:pt x="1027760" y="1622907"/>
                  </a:lnTo>
                  <a:lnTo>
                    <a:pt x="1023899" y="1626844"/>
                  </a:lnTo>
                  <a:lnTo>
                    <a:pt x="1023975" y="1636471"/>
                  </a:lnTo>
                  <a:lnTo>
                    <a:pt x="1027912" y="1640332"/>
                  </a:lnTo>
                  <a:lnTo>
                    <a:pt x="1037539" y="1640243"/>
                  </a:lnTo>
                  <a:lnTo>
                    <a:pt x="1041400" y="1636318"/>
                  </a:lnTo>
                  <a:close/>
                </a:path>
                <a:path w="5516880" h="1783714">
                  <a:moveTo>
                    <a:pt x="1058621" y="963523"/>
                  </a:moveTo>
                  <a:lnTo>
                    <a:pt x="1058583" y="958710"/>
                  </a:lnTo>
                  <a:lnTo>
                    <a:pt x="1058545" y="953897"/>
                  </a:lnTo>
                  <a:lnTo>
                    <a:pt x="1054608" y="950023"/>
                  </a:lnTo>
                  <a:lnTo>
                    <a:pt x="1044956" y="950112"/>
                  </a:lnTo>
                  <a:lnTo>
                    <a:pt x="1041095" y="954049"/>
                  </a:lnTo>
                  <a:lnTo>
                    <a:pt x="1041171" y="963676"/>
                  </a:lnTo>
                  <a:lnTo>
                    <a:pt x="1045108" y="967536"/>
                  </a:lnTo>
                  <a:lnTo>
                    <a:pt x="1054760" y="967447"/>
                  </a:lnTo>
                  <a:lnTo>
                    <a:pt x="1058621" y="963523"/>
                  </a:lnTo>
                  <a:close/>
                </a:path>
                <a:path w="5516880" h="1783714">
                  <a:moveTo>
                    <a:pt x="1087704" y="609117"/>
                  </a:moveTo>
                  <a:lnTo>
                    <a:pt x="1087666" y="604304"/>
                  </a:lnTo>
                  <a:lnTo>
                    <a:pt x="1087628" y="599490"/>
                  </a:lnTo>
                  <a:lnTo>
                    <a:pt x="1083691" y="595630"/>
                  </a:lnTo>
                  <a:lnTo>
                    <a:pt x="1074064" y="595706"/>
                  </a:lnTo>
                  <a:lnTo>
                    <a:pt x="1070203" y="599643"/>
                  </a:lnTo>
                  <a:lnTo>
                    <a:pt x="1070279" y="609269"/>
                  </a:lnTo>
                  <a:lnTo>
                    <a:pt x="1074216" y="613130"/>
                  </a:lnTo>
                  <a:lnTo>
                    <a:pt x="1083843" y="613054"/>
                  </a:lnTo>
                  <a:lnTo>
                    <a:pt x="1087704" y="609117"/>
                  </a:lnTo>
                  <a:close/>
                </a:path>
                <a:path w="5516880" h="1783714">
                  <a:moveTo>
                    <a:pt x="1149858" y="351002"/>
                  </a:moveTo>
                  <a:lnTo>
                    <a:pt x="1149819" y="346189"/>
                  </a:lnTo>
                  <a:lnTo>
                    <a:pt x="1149781" y="341376"/>
                  </a:lnTo>
                  <a:lnTo>
                    <a:pt x="1145844" y="337515"/>
                  </a:lnTo>
                  <a:lnTo>
                    <a:pt x="1136192" y="337591"/>
                  </a:lnTo>
                  <a:lnTo>
                    <a:pt x="1132332" y="341528"/>
                  </a:lnTo>
                  <a:lnTo>
                    <a:pt x="1132408" y="351155"/>
                  </a:lnTo>
                  <a:lnTo>
                    <a:pt x="1136345" y="355015"/>
                  </a:lnTo>
                  <a:lnTo>
                    <a:pt x="1145997" y="354926"/>
                  </a:lnTo>
                  <a:lnTo>
                    <a:pt x="1149858" y="351002"/>
                  </a:lnTo>
                  <a:close/>
                </a:path>
                <a:path w="5516880" h="1783714">
                  <a:moveTo>
                    <a:pt x="1283703" y="1779524"/>
                  </a:moveTo>
                  <a:lnTo>
                    <a:pt x="1283665" y="1774685"/>
                  </a:lnTo>
                  <a:lnTo>
                    <a:pt x="1283627" y="1769884"/>
                  </a:lnTo>
                  <a:lnTo>
                    <a:pt x="1279690" y="1766011"/>
                  </a:lnTo>
                  <a:lnTo>
                    <a:pt x="1270038" y="1766087"/>
                  </a:lnTo>
                  <a:lnTo>
                    <a:pt x="1266177" y="1770024"/>
                  </a:lnTo>
                  <a:lnTo>
                    <a:pt x="1266253" y="1779676"/>
                  </a:lnTo>
                  <a:lnTo>
                    <a:pt x="1270190" y="1783549"/>
                  </a:lnTo>
                  <a:lnTo>
                    <a:pt x="1279842" y="1783461"/>
                  </a:lnTo>
                  <a:lnTo>
                    <a:pt x="1283703" y="1779524"/>
                  </a:lnTo>
                  <a:close/>
                </a:path>
                <a:path w="5516880" h="1783714">
                  <a:moveTo>
                    <a:pt x="1314208" y="735926"/>
                  </a:moveTo>
                  <a:lnTo>
                    <a:pt x="1314170" y="731113"/>
                  </a:lnTo>
                  <a:lnTo>
                    <a:pt x="1314132" y="726313"/>
                  </a:lnTo>
                  <a:lnTo>
                    <a:pt x="1310170" y="722439"/>
                  </a:lnTo>
                  <a:lnTo>
                    <a:pt x="1300543" y="722515"/>
                  </a:lnTo>
                  <a:lnTo>
                    <a:pt x="1296682" y="726452"/>
                  </a:lnTo>
                  <a:lnTo>
                    <a:pt x="1296758" y="736079"/>
                  </a:lnTo>
                  <a:lnTo>
                    <a:pt x="1300695" y="739940"/>
                  </a:lnTo>
                  <a:lnTo>
                    <a:pt x="1310322" y="739863"/>
                  </a:lnTo>
                  <a:lnTo>
                    <a:pt x="1314208" y="735926"/>
                  </a:lnTo>
                  <a:close/>
                </a:path>
                <a:path w="5516880" h="1783714">
                  <a:moveTo>
                    <a:pt x="1336700" y="1588782"/>
                  </a:moveTo>
                  <a:lnTo>
                    <a:pt x="1336675" y="1586166"/>
                  </a:lnTo>
                  <a:lnTo>
                    <a:pt x="1336649" y="1583550"/>
                  </a:lnTo>
                  <a:lnTo>
                    <a:pt x="1334528" y="1581429"/>
                  </a:lnTo>
                  <a:lnTo>
                    <a:pt x="1329283" y="1581467"/>
                  </a:lnTo>
                  <a:lnTo>
                    <a:pt x="1327162" y="1583626"/>
                  </a:lnTo>
                  <a:lnTo>
                    <a:pt x="1327213" y="1588871"/>
                  </a:lnTo>
                  <a:lnTo>
                    <a:pt x="1329372" y="1590992"/>
                  </a:lnTo>
                  <a:lnTo>
                    <a:pt x="1334604" y="1590941"/>
                  </a:lnTo>
                  <a:lnTo>
                    <a:pt x="1336700" y="1588782"/>
                  </a:lnTo>
                  <a:close/>
                </a:path>
                <a:path w="5516880" h="1783714">
                  <a:moveTo>
                    <a:pt x="1347685" y="1234401"/>
                  </a:moveTo>
                  <a:lnTo>
                    <a:pt x="1347660" y="1231785"/>
                  </a:lnTo>
                  <a:lnTo>
                    <a:pt x="1347635" y="1229169"/>
                  </a:lnTo>
                  <a:lnTo>
                    <a:pt x="1345501" y="1227048"/>
                  </a:lnTo>
                  <a:lnTo>
                    <a:pt x="1340269" y="1227086"/>
                  </a:lnTo>
                  <a:lnTo>
                    <a:pt x="1338148" y="1229245"/>
                  </a:lnTo>
                  <a:lnTo>
                    <a:pt x="1338199" y="1234490"/>
                  </a:lnTo>
                  <a:lnTo>
                    <a:pt x="1340358" y="1236586"/>
                  </a:lnTo>
                  <a:lnTo>
                    <a:pt x="1345590" y="1236535"/>
                  </a:lnTo>
                  <a:lnTo>
                    <a:pt x="1347685" y="1234401"/>
                  </a:lnTo>
                  <a:close/>
                </a:path>
                <a:path w="5516880" h="1783714">
                  <a:moveTo>
                    <a:pt x="1363560" y="1041374"/>
                  </a:moveTo>
                  <a:lnTo>
                    <a:pt x="1363535" y="1038758"/>
                  </a:lnTo>
                  <a:lnTo>
                    <a:pt x="1363510" y="1036142"/>
                  </a:lnTo>
                  <a:lnTo>
                    <a:pt x="1361351" y="1034021"/>
                  </a:lnTo>
                  <a:lnTo>
                    <a:pt x="1356118" y="1034059"/>
                  </a:lnTo>
                  <a:lnTo>
                    <a:pt x="1353997" y="1036218"/>
                  </a:lnTo>
                  <a:lnTo>
                    <a:pt x="1354048" y="1041463"/>
                  </a:lnTo>
                  <a:lnTo>
                    <a:pt x="1356194" y="1043584"/>
                  </a:lnTo>
                  <a:lnTo>
                    <a:pt x="1361440" y="1043533"/>
                  </a:lnTo>
                  <a:lnTo>
                    <a:pt x="1363560" y="1041374"/>
                  </a:lnTo>
                  <a:close/>
                </a:path>
                <a:path w="5516880" h="1783714">
                  <a:moveTo>
                    <a:pt x="1376603" y="510006"/>
                  </a:moveTo>
                  <a:lnTo>
                    <a:pt x="1376565" y="505193"/>
                  </a:lnTo>
                  <a:lnTo>
                    <a:pt x="1376527" y="500380"/>
                  </a:lnTo>
                  <a:lnTo>
                    <a:pt x="1372590" y="496519"/>
                  </a:lnTo>
                  <a:lnTo>
                    <a:pt x="1362964" y="496595"/>
                  </a:lnTo>
                  <a:lnTo>
                    <a:pt x="1359077" y="500532"/>
                  </a:lnTo>
                  <a:lnTo>
                    <a:pt x="1359154" y="510159"/>
                  </a:lnTo>
                  <a:lnTo>
                    <a:pt x="1363116" y="514019"/>
                  </a:lnTo>
                  <a:lnTo>
                    <a:pt x="1372743" y="513930"/>
                  </a:lnTo>
                  <a:lnTo>
                    <a:pt x="1376603" y="510006"/>
                  </a:lnTo>
                  <a:close/>
                </a:path>
                <a:path w="5516880" h="1783714">
                  <a:moveTo>
                    <a:pt x="1397393" y="900798"/>
                  </a:moveTo>
                  <a:lnTo>
                    <a:pt x="1397368" y="898182"/>
                  </a:lnTo>
                  <a:lnTo>
                    <a:pt x="1397342" y="895565"/>
                  </a:lnTo>
                  <a:lnTo>
                    <a:pt x="1395183" y="893445"/>
                  </a:lnTo>
                  <a:lnTo>
                    <a:pt x="1389951" y="893483"/>
                  </a:lnTo>
                  <a:lnTo>
                    <a:pt x="1387830" y="895642"/>
                  </a:lnTo>
                  <a:lnTo>
                    <a:pt x="1387881" y="900887"/>
                  </a:lnTo>
                  <a:lnTo>
                    <a:pt x="1390040" y="903008"/>
                  </a:lnTo>
                  <a:lnTo>
                    <a:pt x="1395272" y="902957"/>
                  </a:lnTo>
                  <a:lnTo>
                    <a:pt x="1397393" y="900798"/>
                  </a:lnTo>
                  <a:close/>
                </a:path>
                <a:path w="5516880" h="1783714">
                  <a:moveTo>
                    <a:pt x="1445196" y="992352"/>
                  </a:moveTo>
                  <a:lnTo>
                    <a:pt x="1445158" y="987539"/>
                  </a:lnTo>
                  <a:lnTo>
                    <a:pt x="1445120" y="982700"/>
                  </a:lnTo>
                  <a:lnTo>
                    <a:pt x="1441183" y="978865"/>
                  </a:lnTo>
                  <a:lnTo>
                    <a:pt x="1431556" y="978954"/>
                  </a:lnTo>
                  <a:lnTo>
                    <a:pt x="1427695" y="982853"/>
                  </a:lnTo>
                  <a:lnTo>
                    <a:pt x="1427784" y="992505"/>
                  </a:lnTo>
                  <a:lnTo>
                    <a:pt x="1431709" y="996365"/>
                  </a:lnTo>
                  <a:lnTo>
                    <a:pt x="1441335" y="996289"/>
                  </a:lnTo>
                  <a:lnTo>
                    <a:pt x="1445196" y="992352"/>
                  </a:lnTo>
                  <a:close/>
                </a:path>
                <a:path w="5516880" h="1783714">
                  <a:moveTo>
                    <a:pt x="1486916" y="1110449"/>
                  </a:moveTo>
                  <a:lnTo>
                    <a:pt x="1486890" y="1107833"/>
                  </a:lnTo>
                  <a:lnTo>
                    <a:pt x="1486865" y="1105192"/>
                  </a:lnTo>
                  <a:lnTo>
                    <a:pt x="1484706" y="1103096"/>
                  </a:lnTo>
                  <a:lnTo>
                    <a:pt x="1479473" y="1103134"/>
                  </a:lnTo>
                  <a:lnTo>
                    <a:pt x="1477352" y="1105268"/>
                  </a:lnTo>
                  <a:lnTo>
                    <a:pt x="1477403" y="1110538"/>
                  </a:lnTo>
                  <a:lnTo>
                    <a:pt x="1479562" y="1112621"/>
                  </a:lnTo>
                  <a:lnTo>
                    <a:pt x="1484795" y="1112583"/>
                  </a:lnTo>
                  <a:lnTo>
                    <a:pt x="1486916" y="1110449"/>
                  </a:lnTo>
                  <a:close/>
                </a:path>
                <a:path w="5516880" h="1783714">
                  <a:moveTo>
                    <a:pt x="1487119" y="335254"/>
                  </a:moveTo>
                  <a:lnTo>
                    <a:pt x="1487093" y="332613"/>
                  </a:lnTo>
                  <a:lnTo>
                    <a:pt x="1487068" y="329996"/>
                  </a:lnTo>
                  <a:lnTo>
                    <a:pt x="1484909" y="327875"/>
                  </a:lnTo>
                  <a:lnTo>
                    <a:pt x="1479677" y="327926"/>
                  </a:lnTo>
                  <a:lnTo>
                    <a:pt x="1477556" y="330073"/>
                  </a:lnTo>
                  <a:lnTo>
                    <a:pt x="1477606" y="335343"/>
                  </a:lnTo>
                  <a:lnTo>
                    <a:pt x="1479765" y="337439"/>
                  </a:lnTo>
                  <a:lnTo>
                    <a:pt x="1484998" y="337388"/>
                  </a:lnTo>
                  <a:lnTo>
                    <a:pt x="1487119" y="335254"/>
                  </a:lnTo>
                  <a:close/>
                </a:path>
                <a:path w="5516880" h="1783714">
                  <a:moveTo>
                    <a:pt x="1520901" y="987399"/>
                  </a:moveTo>
                  <a:lnTo>
                    <a:pt x="1520875" y="984783"/>
                  </a:lnTo>
                  <a:lnTo>
                    <a:pt x="1520850" y="982141"/>
                  </a:lnTo>
                  <a:lnTo>
                    <a:pt x="1518691" y="980046"/>
                  </a:lnTo>
                  <a:lnTo>
                    <a:pt x="1513459" y="980084"/>
                  </a:lnTo>
                  <a:lnTo>
                    <a:pt x="1511363" y="982218"/>
                  </a:lnTo>
                  <a:lnTo>
                    <a:pt x="1511414" y="987488"/>
                  </a:lnTo>
                  <a:lnTo>
                    <a:pt x="1513535" y="989609"/>
                  </a:lnTo>
                  <a:lnTo>
                    <a:pt x="1518780" y="989558"/>
                  </a:lnTo>
                  <a:lnTo>
                    <a:pt x="1520901" y="987399"/>
                  </a:lnTo>
                  <a:close/>
                </a:path>
                <a:path w="5516880" h="1783714">
                  <a:moveTo>
                    <a:pt x="1568602" y="1520329"/>
                  </a:moveTo>
                  <a:lnTo>
                    <a:pt x="1568564" y="1515516"/>
                  </a:lnTo>
                  <a:lnTo>
                    <a:pt x="1568526" y="1510703"/>
                  </a:lnTo>
                  <a:lnTo>
                    <a:pt x="1564589" y="1506842"/>
                  </a:lnTo>
                  <a:lnTo>
                    <a:pt x="1554962" y="1506918"/>
                  </a:lnTo>
                  <a:lnTo>
                    <a:pt x="1551101" y="1510855"/>
                  </a:lnTo>
                  <a:lnTo>
                    <a:pt x="1551178" y="1520482"/>
                  </a:lnTo>
                  <a:lnTo>
                    <a:pt x="1555115" y="1524342"/>
                  </a:lnTo>
                  <a:lnTo>
                    <a:pt x="1564741" y="1524266"/>
                  </a:lnTo>
                  <a:lnTo>
                    <a:pt x="1568602" y="1520329"/>
                  </a:lnTo>
                  <a:close/>
                </a:path>
                <a:path w="5516880" h="1783714">
                  <a:moveTo>
                    <a:pt x="1570888" y="637095"/>
                  </a:moveTo>
                  <a:lnTo>
                    <a:pt x="1570850" y="632282"/>
                  </a:lnTo>
                  <a:lnTo>
                    <a:pt x="1570812" y="627481"/>
                  </a:lnTo>
                  <a:lnTo>
                    <a:pt x="1566875" y="623608"/>
                  </a:lnTo>
                  <a:lnTo>
                    <a:pt x="1557248" y="623684"/>
                  </a:lnTo>
                  <a:lnTo>
                    <a:pt x="1553387" y="627621"/>
                  </a:lnTo>
                  <a:lnTo>
                    <a:pt x="1553464" y="637247"/>
                  </a:lnTo>
                  <a:lnTo>
                    <a:pt x="1557401" y="641108"/>
                  </a:lnTo>
                  <a:lnTo>
                    <a:pt x="1567027" y="641032"/>
                  </a:lnTo>
                  <a:lnTo>
                    <a:pt x="1570888" y="637095"/>
                  </a:lnTo>
                  <a:close/>
                </a:path>
                <a:path w="5516880" h="1783714">
                  <a:moveTo>
                    <a:pt x="1575384" y="404609"/>
                  </a:moveTo>
                  <a:lnTo>
                    <a:pt x="1575358" y="401993"/>
                  </a:lnTo>
                  <a:lnTo>
                    <a:pt x="1575333" y="399376"/>
                  </a:lnTo>
                  <a:lnTo>
                    <a:pt x="1573212" y="397256"/>
                  </a:lnTo>
                  <a:lnTo>
                    <a:pt x="1567942" y="397294"/>
                  </a:lnTo>
                  <a:lnTo>
                    <a:pt x="1565846" y="399453"/>
                  </a:lnTo>
                  <a:lnTo>
                    <a:pt x="1565897" y="404698"/>
                  </a:lnTo>
                  <a:lnTo>
                    <a:pt x="1568030" y="406781"/>
                  </a:lnTo>
                  <a:lnTo>
                    <a:pt x="1573288" y="406742"/>
                  </a:lnTo>
                  <a:lnTo>
                    <a:pt x="1575384" y="404609"/>
                  </a:lnTo>
                  <a:close/>
                </a:path>
                <a:path w="5516880" h="1783714">
                  <a:moveTo>
                    <a:pt x="1597710" y="1165923"/>
                  </a:moveTo>
                  <a:lnTo>
                    <a:pt x="1597672" y="1161110"/>
                  </a:lnTo>
                  <a:lnTo>
                    <a:pt x="1597634" y="1156309"/>
                  </a:lnTo>
                  <a:lnTo>
                    <a:pt x="1593697" y="1152436"/>
                  </a:lnTo>
                  <a:lnTo>
                    <a:pt x="1584045" y="1152512"/>
                  </a:lnTo>
                  <a:lnTo>
                    <a:pt x="1580210" y="1156449"/>
                  </a:lnTo>
                  <a:lnTo>
                    <a:pt x="1580286" y="1166075"/>
                  </a:lnTo>
                  <a:lnTo>
                    <a:pt x="1584198" y="1169936"/>
                  </a:lnTo>
                  <a:lnTo>
                    <a:pt x="1593850" y="1169860"/>
                  </a:lnTo>
                  <a:lnTo>
                    <a:pt x="1597710" y="1165923"/>
                  </a:lnTo>
                  <a:close/>
                </a:path>
                <a:path w="5516880" h="1783714">
                  <a:moveTo>
                    <a:pt x="1599717" y="250494"/>
                  </a:moveTo>
                  <a:lnTo>
                    <a:pt x="1599679" y="245681"/>
                  </a:lnTo>
                  <a:lnTo>
                    <a:pt x="1599641" y="240868"/>
                  </a:lnTo>
                  <a:lnTo>
                    <a:pt x="1595704" y="237007"/>
                  </a:lnTo>
                  <a:lnTo>
                    <a:pt x="1586052" y="237083"/>
                  </a:lnTo>
                  <a:lnTo>
                    <a:pt x="1582191" y="241020"/>
                  </a:lnTo>
                  <a:lnTo>
                    <a:pt x="1582267" y="250647"/>
                  </a:lnTo>
                  <a:lnTo>
                    <a:pt x="1586204" y="254508"/>
                  </a:lnTo>
                  <a:lnTo>
                    <a:pt x="1595856" y="254431"/>
                  </a:lnTo>
                  <a:lnTo>
                    <a:pt x="1599717" y="250494"/>
                  </a:lnTo>
                  <a:close/>
                </a:path>
                <a:path w="5516880" h="1783714">
                  <a:moveTo>
                    <a:pt x="1626717" y="1056627"/>
                  </a:moveTo>
                  <a:lnTo>
                    <a:pt x="1626692" y="1053985"/>
                  </a:lnTo>
                  <a:lnTo>
                    <a:pt x="1626666" y="1051369"/>
                  </a:lnTo>
                  <a:lnTo>
                    <a:pt x="1624507" y="1049248"/>
                  </a:lnTo>
                  <a:lnTo>
                    <a:pt x="1619275" y="1049286"/>
                  </a:lnTo>
                  <a:lnTo>
                    <a:pt x="1617154" y="1051445"/>
                  </a:lnTo>
                  <a:lnTo>
                    <a:pt x="1617205" y="1056716"/>
                  </a:lnTo>
                  <a:lnTo>
                    <a:pt x="1619364" y="1058799"/>
                  </a:lnTo>
                  <a:lnTo>
                    <a:pt x="1624596" y="1058760"/>
                  </a:lnTo>
                  <a:lnTo>
                    <a:pt x="1626717" y="1056627"/>
                  </a:lnTo>
                  <a:close/>
                </a:path>
                <a:path w="5516880" h="1783714">
                  <a:moveTo>
                    <a:pt x="1633601" y="443382"/>
                  </a:moveTo>
                  <a:lnTo>
                    <a:pt x="1633562" y="438543"/>
                  </a:lnTo>
                  <a:lnTo>
                    <a:pt x="1633524" y="433730"/>
                  </a:lnTo>
                  <a:lnTo>
                    <a:pt x="1629587" y="429869"/>
                  </a:lnTo>
                  <a:lnTo>
                    <a:pt x="1619935" y="429945"/>
                  </a:lnTo>
                  <a:lnTo>
                    <a:pt x="1616075" y="433882"/>
                  </a:lnTo>
                  <a:lnTo>
                    <a:pt x="1616151" y="443534"/>
                  </a:lnTo>
                  <a:lnTo>
                    <a:pt x="1620088" y="447395"/>
                  </a:lnTo>
                  <a:lnTo>
                    <a:pt x="1629740" y="447319"/>
                  </a:lnTo>
                  <a:lnTo>
                    <a:pt x="1633601" y="443382"/>
                  </a:lnTo>
                  <a:close/>
                </a:path>
                <a:path w="5516880" h="1783714">
                  <a:moveTo>
                    <a:pt x="1642414" y="846074"/>
                  </a:moveTo>
                  <a:lnTo>
                    <a:pt x="1642389" y="843457"/>
                  </a:lnTo>
                  <a:lnTo>
                    <a:pt x="1642364" y="840816"/>
                  </a:lnTo>
                  <a:lnTo>
                    <a:pt x="1640243" y="838720"/>
                  </a:lnTo>
                  <a:lnTo>
                    <a:pt x="1634972" y="838758"/>
                  </a:lnTo>
                  <a:lnTo>
                    <a:pt x="1632851" y="840892"/>
                  </a:lnTo>
                  <a:lnTo>
                    <a:pt x="1632902" y="846162"/>
                  </a:lnTo>
                  <a:lnTo>
                    <a:pt x="1635061" y="848258"/>
                  </a:lnTo>
                  <a:lnTo>
                    <a:pt x="1640319" y="848207"/>
                  </a:lnTo>
                  <a:lnTo>
                    <a:pt x="1642414" y="846074"/>
                  </a:lnTo>
                  <a:close/>
                </a:path>
                <a:path w="5516880" h="1783714">
                  <a:moveTo>
                    <a:pt x="1659864" y="907808"/>
                  </a:moveTo>
                  <a:lnTo>
                    <a:pt x="1659826" y="902995"/>
                  </a:lnTo>
                  <a:lnTo>
                    <a:pt x="1659788" y="898182"/>
                  </a:lnTo>
                  <a:lnTo>
                    <a:pt x="1655826" y="894321"/>
                  </a:lnTo>
                  <a:lnTo>
                    <a:pt x="1646199" y="894397"/>
                  </a:lnTo>
                  <a:lnTo>
                    <a:pt x="1642338" y="898334"/>
                  </a:lnTo>
                  <a:lnTo>
                    <a:pt x="1642414" y="907961"/>
                  </a:lnTo>
                  <a:lnTo>
                    <a:pt x="1646351" y="911821"/>
                  </a:lnTo>
                  <a:lnTo>
                    <a:pt x="1655978" y="911745"/>
                  </a:lnTo>
                  <a:lnTo>
                    <a:pt x="1659864" y="907808"/>
                  </a:lnTo>
                  <a:close/>
                </a:path>
                <a:path w="5516880" h="1783714">
                  <a:moveTo>
                    <a:pt x="1660855" y="951090"/>
                  </a:moveTo>
                  <a:lnTo>
                    <a:pt x="1660829" y="948474"/>
                  </a:lnTo>
                  <a:lnTo>
                    <a:pt x="1660804" y="945857"/>
                  </a:lnTo>
                  <a:lnTo>
                    <a:pt x="1658683" y="943762"/>
                  </a:lnTo>
                  <a:lnTo>
                    <a:pt x="1653413" y="943813"/>
                  </a:lnTo>
                  <a:lnTo>
                    <a:pt x="1651317" y="945934"/>
                  </a:lnTo>
                  <a:lnTo>
                    <a:pt x="1651368" y="951179"/>
                  </a:lnTo>
                  <a:lnTo>
                    <a:pt x="1653501" y="953300"/>
                  </a:lnTo>
                  <a:lnTo>
                    <a:pt x="1658759" y="953249"/>
                  </a:lnTo>
                  <a:lnTo>
                    <a:pt x="1660855" y="951090"/>
                  </a:lnTo>
                  <a:close/>
                </a:path>
                <a:path w="5516880" h="1783714">
                  <a:moveTo>
                    <a:pt x="1732838" y="1160894"/>
                  </a:moveTo>
                  <a:lnTo>
                    <a:pt x="1732813" y="1158278"/>
                  </a:lnTo>
                  <a:lnTo>
                    <a:pt x="1732788" y="1155661"/>
                  </a:lnTo>
                  <a:lnTo>
                    <a:pt x="1730629" y="1153541"/>
                  </a:lnTo>
                  <a:lnTo>
                    <a:pt x="1725396" y="1153591"/>
                  </a:lnTo>
                  <a:lnTo>
                    <a:pt x="1723275" y="1155738"/>
                  </a:lnTo>
                  <a:lnTo>
                    <a:pt x="1723326" y="1160983"/>
                  </a:lnTo>
                  <a:lnTo>
                    <a:pt x="1725485" y="1163104"/>
                  </a:lnTo>
                  <a:lnTo>
                    <a:pt x="1730717" y="1163053"/>
                  </a:lnTo>
                  <a:lnTo>
                    <a:pt x="1732838" y="1160894"/>
                  </a:lnTo>
                  <a:close/>
                </a:path>
                <a:path w="5516880" h="1783714">
                  <a:moveTo>
                    <a:pt x="1749145" y="1020470"/>
                  </a:moveTo>
                  <a:lnTo>
                    <a:pt x="1749120" y="1017854"/>
                  </a:lnTo>
                  <a:lnTo>
                    <a:pt x="1749094" y="1015238"/>
                  </a:lnTo>
                  <a:lnTo>
                    <a:pt x="1746935" y="1013117"/>
                  </a:lnTo>
                  <a:lnTo>
                    <a:pt x="1741703" y="1013155"/>
                  </a:lnTo>
                  <a:lnTo>
                    <a:pt x="1739582" y="1015314"/>
                  </a:lnTo>
                  <a:lnTo>
                    <a:pt x="1739633" y="1020559"/>
                  </a:lnTo>
                  <a:lnTo>
                    <a:pt x="1741792" y="1022667"/>
                  </a:lnTo>
                  <a:lnTo>
                    <a:pt x="1747024" y="1022629"/>
                  </a:lnTo>
                  <a:lnTo>
                    <a:pt x="1749145" y="1020470"/>
                  </a:lnTo>
                  <a:close/>
                </a:path>
                <a:path w="5516880" h="1783714">
                  <a:moveTo>
                    <a:pt x="1765719" y="828560"/>
                  </a:moveTo>
                  <a:lnTo>
                    <a:pt x="1765681" y="823747"/>
                  </a:lnTo>
                  <a:lnTo>
                    <a:pt x="1765642" y="818934"/>
                  </a:lnTo>
                  <a:lnTo>
                    <a:pt x="1761705" y="815073"/>
                  </a:lnTo>
                  <a:lnTo>
                    <a:pt x="1752079" y="815149"/>
                  </a:lnTo>
                  <a:lnTo>
                    <a:pt x="1748218" y="819086"/>
                  </a:lnTo>
                  <a:lnTo>
                    <a:pt x="1748294" y="828713"/>
                  </a:lnTo>
                  <a:lnTo>
                    <a:pt x="1752231" y="832599"/>
                  </a:lnTo>
                  <a:lnTo>
                    <a:pt x="1761858" y="832523"/>
                  </a:lnTo>
                  <a:lnTo>
                    <a:pt x="1765719" y="828560"/>
                  </a:lnTo>
                  <a:close/>
                </a:path>
                <a:path w="5516880" h="1783714">
                  <a:moveTo>
                    <a:pt x="1786966" y="1335786"/>
                  </a:moveTo>
                  <a:lnTo>
                    <a:pt x="1786940" y="1333169"/>
                  </a:lnTo>
                  <a:lnTo>
                    <a:pt x="1786915" y="1330528"/>
                  </a:lnTo>
                  <a:lnTo>
                    <a:pt x="1784781" y="1328432"/>
                  </a:lnTo>
                  <a:lnTo>
                    <a:pt x="1779524" y="1328470"/>
                  </a:lnTo>
                  <a:lnTo>
                    <a:pt x="1777428" y="1330604"/>
                  </a:lnTo>
                  <a:lnTo>
                    <a:pt x="1777479" y="1335874"/>
                  </a:lnTo>
                  <a:lnTo>
                    <a:pt x="1779612" y="1337970"/>
                  </a:lnTo>
                  <a:lnTo>
                    <a:pt x="1784870" y="1337919"/>
                  </a:lnTo>
                  <a:lnTo>
                    <a:pt x="1786966" y="1335786"/>
                  </a:lnTo>
                  <a:close/>
                </a:path>
                <a:path w="5516880" h="1783714">
                  <a:moveTo>
                    <a:pt x="1795665" y="570763"/>
                  </a:moveTo>
                  <a:lnTo>
                    <a:pt x="1795627" y="565924"/>
                  </a:lnTo>
                  <a:lnTo>
                    <a:pt x="1795589" y="561111"/>
                  </a:lnTo>
                  <a:lnTo>
                    <a:pt x="1791652" y="557250"/>
                  </a:lnTo>
                  <a:lnTo>
                    <a:pt x="1782025" y="557326"/>
                  </a:lnTo>
                  <a:lnTo>
                    <a:pt x="1778165" y="561263"/>
                  </a:lnTo>
                  <a:lnTo>
                    <a:pt x="1778241" y="570915"/>
                  </a:lnTo>
                  <a:lnTo>
                    <a:pt x="1782178" y="574789"/>
                  </a:lnTo>
                  <a:lnTo>
                    <a:pt x="1791804" y="574700"/>
                  </a:lnTo>
                  <a:lnTo>
                    <a:pt x="1795665" y="570763"/>
                  </a:lnTo>
                  <a:close/>
                </a:path>
                <a:path w="5516880" h="1783714">
                  <a:moveTo>
                    <a:pt x="1865134" y="1149667"/>
                  </a:moveTo>
                  <a:lnTo>
                    <a:pt x="1865096" y="1144828"/>
                  </a:lnTo>
                  <a:lnTo>
                    <a:pt x="1865058" y="1140015"/>
                  </a:lnTo>
                  <a:lnTo>
                    <a:pt x="1861121" y="1136154"/>
                  </a:lnTo>
                  <a:lnTo>
                    <a:pt x="1851469" y="1136230"/>
                  </a:lnTo>
                  <a:lnTo>
                    <a:pt x="1847608" y="1140167"/>
                  </a:lnTo>
                  <a:lnTo>
                    <a:pt x="1847684" y="1149819"/>
                  </a:lnTo>
                  <a:lnTo>
                    <a:pt x="1851621" y="1153680"/>
                  </a:lnTo>
                  <a:lnTo>
                    <a:pt x="1861273" y="1153604"/>
                  </a:lnTo>
                  <a:lnTo>
                    <a:pt x="1865134" y="1149667"/>
                  </a:lnTo>
                  <a:close/>
                </a:path>
                <a:path w="5516880" h="1783714">
                  <a:moveTo>
                    <a:pt x="1886585" y="1066825"/>
                  </a:moveTo>
                  <a:lnTo>
                    <a:pt x="1886546" y="1062012"/>
                  </a:lnTo>
                  <a:lnTo>
                    <a:pt x="1886508" y="1057198"/>
                  </a:lnTo>
                  <a:lnTo>
                    <a:pt x="1882597" y="1053312"/>
                  </a:lnTo>
                  <a:lnTo>
                    <a:pt x="1872945" y="1053388"/>
                  </a:lnTo>
                  <a:lnTo>
                    <a:pt x="1869084" y="1057351"/>
                  </a:lnTo>
                  <a:lnTo>
                    <a:pt x="1869160" y="1066977"/>
                  </a:lnTo>
                  <a:lnTo>
                    <a:pt x="1873097" y="1070838"/>
                  </a:lnTo>
                  <a:lnTo>
                    <a:pt x="1882749" y="1070762"/>
                  </a:lnTo>
                  <a:lnTo>
                    <a:pt x="1886585" y="1066825"/>
                  </a:lnTo>
                  <a:close/>
                </a:path>
                <a:path w="5516880" h="1783714">
                  <a:moveTo>
                    <a:pt x="1888642" y="931570"/>
                  </a:moveTo>
                  <a:lnTo>
                    <a:pt x="1888617" y="928954"/>
                  </a:lnTo>
                  <a:lnTo>
                    <a:pt x="1888591" y="926338"/>
                  </a:lnTo>
                  <a:lnTo>
                    <a:pt x="1886432" y="924242"/>
                  </a:lnTo>
                  <a:lnTo>
                    <a:pt x="1881200" y="924293"/>
                  </a:lnTo>
                  <a:lnTo>
                    <a:pt x="1879104" y="926414"/>
                  </a:lnTo>
                  <a:lnTo>
                    <a:pt x="1879155" y="931659"/>
                  </a:lnTo>
                  <a:lnTo>
                    <a:pt x="1881289" y="933780"/>
                  </a:lnTo>
                  <a:lnTo>
                    <a:pt x="1886521" y="933729"/>
                  </a:lnTo>
                  <a:lnTo>
                    <a:pt x="1888642" y="931570"/>
                  </a:lnTo>
                  <a:close/>
                </a:path>
                <a:path w="5516880" h="1783714">
                  <a:moveTo>
                    <a:pt x="1908162" y="1159357"/>
                  </a:moveTo>
                  <a:lnTo>
                    <a:pt x="1908136" y="1156741"/>
                  </a:lnTo>
                  <a:lnTo>
                    <a:pt x="1908111" y="1154125"/>
                  </a:lnTo>
                  <a:lnTo>
                    <a:pt x="1905990" y="1152004"/>
                  </a:lnTo>
                  <a:lnTo>
                    <a:pt x="1900720" y="1152055"/>
                  </a:lnTo>
                  <a:lnTo>
                    <a:pt x="1898624" y="1154201"/>
                  </a:lnTo>
                  <a:lnTo>
                    <a:pt x="1898675" y="1159446"/>
                  </a:lnTo>
                  <a:lnTo>
                    <a:pt x="1900809" y="1161567"/>
                  </a:lnTo>
                  <a:lnTo>
                    <a:pt x="1906066" y="1161516"/>
                  </a:lnTo>
                  <a:lnTo>
                    <a:pt x="1908162" y="1159357"/>
                  </a:lnTo>
                  <a:close/>
                </a:path>
                <a:path w="5516880" h="1783714">
                  <a:moveTo>
                    <a:pt x="2051812" y="407543"/>
                  </a:moveTo>
                  <a:lnTo>
                    <a:pt x="2051773" y="402729"/>
                  </a:lnTo>
                  <a:lnTo>
                    <a:pt x="2051735" y="397891"/>
                  </a:lnTo>
                  <a:lnTo>
                    <a:pt x="2047798" y="394017"/>
                  </a:lnTo>
                  <a:lnTo>
                    <a:pt x="2038172" y="394106"/>
                  </a:lnTo>
                  <a:lnTo>
                    <a:pt x="2034311" y="398043"/>
                  </a:lnTo>
                  <a:lnTo>
                    <a:pt x="2034387" y="407695"/>
                  </a:lnTo>
                  <a:lnTo>
                    <a:pt x="2038324" y="411556"/>
                  </a:lnTo>
                  <a:lnTo>
                    <a:pt x="2047951" y="411480"/>
                  </a:lnTo>
                  <a:lnTo>
                    <a:pt x="2051812" y="407543"/>
                  </a:lnTo>
                  <a:close/>
                </a:path>
                <a:path w="5516880" h="1783714">
                  <a:moveTo>
                    <a:pt x="2080882" y="1193914"/>
                  </a:moveTo>
                  <a:lnTo>
                    <a:pt x="2080844" y="1189101"/>
                  </a:lnTo>
                  <a:lnTo>
                    <a:pt x="2080806" y="1184287"/>
                  </a:lnTo>
                  <a:lnTo>
                    <a:pt x="2076869" y="1180426"/>
                  </a:lnTo>
                  <a:lnTo>
                    <a:pt x="2067242" y="1180503"/>
                  </a:lnTo>
                  <a:lnTo>
                    <a:pt x="2063356" y="1184440"/>
                  </a:lnTo>
                  <a:lnTo>
                    <a:pt x="2063432" y="1194066"/>
                  </a:lnTo>
                  <a:lnTo>
                    <a:pt x="2067394" y="1197927"/>
                  </a:lnTo>
                  <a:lnTo>
                    <a:pt x="2077021" y="1197851"/>
                  </a:lnTo>
                  <a:lnTo>
                    <a:pt x="2080882" y="1193914"/>
                  </a:lnTo>
                  <a:close/>
                </a:path>
                <a:path w="5516880" h="1783714">
                  <a:moveTo>
                    <a:pt x="2087664" y="825754"/>
                  </a:moveTo>
                  <a:lnTo>
                    <a:pt x="2087626" y="820940"/>
                  </a:lnTo>
                  <a:lnTo>
                    <a:pt x="2087587" y="816127"/>
                  </a:lnTo>
                  <a:lnTo>
                    <a:pt x="2083650" y="812266"/>
                  </a:lnTo>
                  <a:lnTo>
                    <a:pt x="2073998" y="812342"/>
                  </a:lnTo>
                  <a:lnTo>
                    <a:pt x="2070138" y="816279"/>
                  </a:lnTo>
                  <a:lnTo>
                    <a:pt x="2070214" y="825906"/>
                  </a:lnTo>
                  <a:lnTo>
                    <a:pt x="2074151" y="829792"/>
                  </a:lnTo>
                  <a:lnTo>
                    <a:pt x="2083803" y="829716"/>
                  </a:lnTo>
                  <a:lnTo>
                    <a:pt x="2087664" y="825754"/>
                  </a:lnTo>
                  <a:close/>
                </a:path>
                <a:path w="5516880" h="1783714">
                  <a:moveTo>
                    <a:pt x="2109711" y="807300"/>
                  </a:moveTo>
                  <a:lnTo>
                    <a:pt x="2109673" y="802487"/>
                  </a:lnTo>
                  <a:lnTo>
                    <a:pt x="2109635" y="797674"/>
                  </a:lnTo>
                  <a:lnTo>
                    <a:pt x="2105698" y="793813"/>
                  </a:lnTo>
                  <a:lnTo>
                    <a:pt x="2096046" y="793889"/>
                  </a:lnTo>
                  <a:lnTo>
                    <a:pt x="2092185" y="797826"/>
                  </a:lnTo>
                  <a:lnTo>
                    <a:pt x="2092261" y="807453"/>
                  </a:lnTo>
                  <a:lnTo>
                    <a:pt x="2096198" y="811314"/>
                  </a:lnTo>
                  <a:lnTo>
                    <a:pt x="2105850" y="811237"/>
                  </a:lnTo>
                  <a:lnTo>
                    <a:pt x="2109711" y="807300"/>
                  </a:lnTo>
                  <a:close/>
                </a:path>
                <a:path w="5516880" h="1783714">
                  <a:moveTo>
                    <a:pt x="2143582" y="1000175"/>
                  </a:moveTo>
                  <a:lnTo>
                    <a:pt x="2143544" y="995362"/>
                  </a:lnTo>
                  <a:lnTo>
                    <a:pt x="2143506" y="990549"/>
                  </a:lnTo>
                  <a:lnTo>
                    <a:pt x="2139569" y="986688"/>
                  </a:lnTo>
                  <a:lnTo>
                    <a:pt x="2129942" y="986764"/>
                  </a:lnTo>
                  <a:lnTo>
                    <a:pt x="2126081" y="990701"/>
                  </a:lnTo>
                  <a:lnTo>
                    <a:pt x="2126157" y="1000328"/>
                  </a:lnTo>
                  <a:lnTo>
                    <a:pt x="2130094" y="1004227"/>
                  </a:lnTo>
                  <a:lnTo>
                    <a:pt x="2139721" y="1004138"/>
                  </a:lnTo>
                  <a:lnTo>
                    <a:pt x="2143582" y="1000175"/>
                  </a:lnTo>
                  <a:close/>
                </a:path>
                <a:path w="5516880" h="1783714">
                  <a:moveTo>
                    <a:pt x="2275725" y="1385379"/>
                  </a:moveTo>
                  <a:lnTo>
                    <a:pt x="2275687" y="1380566"/>
                  </a:lnTo>
                  <a:lnTo>
                    <a:pt x="2275649" y="1375752"/>
                  </a:lnTo>
                  <a:lnTo>
                    <a:pt x="2271712" y="1371892"/>
                  </a:lnTo>
                  <a:lnTo>
                    <a:pt x="2262086" y="1371968"/>
                  </a:lnTo>
                  <a:lnTo>
                    <a:pt x="2258225" y="1375905"/>
                  </a:lnTo>
                  <a:lnTo>
                    <a:pt x="2258301" y="1385531"/>
                  </a:lnTo>
                  <a:lnTo>
                    <a:pt x="2262238" y="1389392"/>
                  </a:lnTo>
                  <a:lnTo>
                    <a:pt x="2271865" y="1389316"/>
                  </a:lnTo>
                  <a:lnTo>
                    <a:pt x="2275725" y="1385379"/>
                  </a:lnTo>
                  <a:close/>
                </a:path>
                <a:path w="5516880" h="1783714">
                  <a:moveTo>
                    <a:pt x="2305672" y="1127569"/>
                  </a:moveTo>
                  <a:lnTo>
                    <a:pt x="2305634" y="1122730"/>
                  </a:lnTo>
                  <a:lnTo>
                    <a:pt x="2305596" y="1117917"/>
                  </a:lnTo>
                  <a:lnTo>
                    <a:pt x="2301659" y="1114056"/>
                  </a:lnTo>
                  <a:lnTo>
                    <a:pt x="2292032" y="1114132"/>
                  </a:lnTo>
                  <a:lnTo>
                    <a:pt x="2288146" y="1118069"/>
                  </a:lnTo>
                  <a:lnTo>
                    <a:pt x="2288222" y="1127721"/>
                  </a:lnTo>
                  <a:lnTo>
                    <a:pt x="2292185" y="1131582"/>
                  </a:lnTo>
                  <a:lnTo>
                    <a:pt x="2301811" y="1131506"/>
                  </a:lnTo>
                  <a:lnTo>
                    <a:pt x="2305672" y="1127569"/>
                  </a:lnTo>
                  <a:close/>
                </a:path>
                <a:path w="5516880" h="1783714">
                  <a:moveTo>
                    <a:pt x="2375128" y="1706460"/>
                  </a:moveTo>
                  <a:lnTo>
                    <a:pt x="2375090" y="1701647"/>
                  </a:lnTo>
                  <a:lnTo>
                    <a:pt x="2375052" y="1696834"/>
                  </a:lnTo>
                  <a:lnTo>
                    <a:pt x="2371090" y="1692973"/>
                  </a:lnTo>
                  <a:lnTo>
                    <a:pt x="2361463" y="1693049"/>
                  </a:lnTo>
                  <a:lnTo>
                    <a:pt x="2357602" y="1696986"/>
                  </a:lnTo>
                  <a:lnTo>
                    <a:pt x="2357678" y="1706613"/>
                  </a:lnTo>
                  <a:lnTo>
                    <a:pt x="2361615" y="1710512"/>
                  </a:lnTo>
                  <a:lnTo>
                    <a:pt x="2371242" y="1710423"/>
                  </a:lnTo>
                  <a:lnTo>
                    <a:pt x="2375128" y="1706460"/>
                  </a:lnTo>
                  <a:close/>
                </a:path>
                <a:path w="5516880" h="1783714">
                  <a:moveTo>
                    <a:pt x="2561818" y="964349"/>
                  </a:moveTo>
                  <a:lnTo>
                    <a:pt x="2561780" y="959535"/>
                  </a:lnTo>
                  <a:lnTo>
                    <a:pt x="2561742" y="954697"/>
                  </a:lnTo>
                  <a:lnTo>
                    <a:pt x="2557805" y="950836"/>
                  </a:lnTo>
                  <a:lnTo>
                    <a:pt x="2548153" y="950912"/>
                  </a:lnTo>
                  <a:lnTo>
                    <a:pt x="2544292" y="954849"/>
                  </a:lnTo>
                  <a:lnTo>
                    <a:pt x="2544368" y="964501"/>
                  </a:lnTo>
                  <a:lnTo>
                    <a:pt x="2548305" y="968362"/>
                  </a:lnTo>
                  <a:lnTo>
                    <a:pt x="2557957" y="968286"/>
                  </a:lnTo>
                  <a:lnTo>
                    <a:pt x="2561818" y="964349"/>
                  </a:lnTo>
                  <a:close/>
                </a:path>
                <a:path w="5516880" h="1783714">
                  <a:moveTo>
                    <a:pt x="3409327" y="1535722"/>
                  </a:moveTo>
                  <a:lnTo>
                    <a:pt x="3409302" y="1533080"/>
                  </a:lnTo>
                  <a:lnTo>
                    <a:pt x="3409277" y="1530464"/>
                  </a:lnTo>
                  <a:lnTo>
                    <a:pt x="3407156" y="1528343"/>
                  </a:lnTo>
                  <a:lnTo>
                    <a:pt x="3401911" y="1528381"/>
                  </a:lnTo>
                  <a:lnTo>
                    <a:pt x="3399790" y="1530540"/>
                  </a:lnTo>
                  <a:lnTo>
                    <a:pt x="3399840" y="1535811"/>
                  </a:lnTo>
                  <a:lnTo>
                    <a:pt x="3401999" y="1537893"/>
                  </a:lnTo>
                  <a:lnTo>
                    <a:pt x="3407232" y="1537855"/>
                  </a:lnTo>
                  <a:lnTo>
                    <a:pt x="3409327" y="1535722"/>
                  </a:lnTo>
                  <a:close/>
                </a:path>
                <a:path w="5516880" h="1783714">
                  <a:moveTo>
                    <a:pt x="3475672" y="1293266"/>
                  </a:moveTo>
                  <a:lnTo>
                    <a:pt x="3475634" y="1288453"/>
                  </a:lnTo>
                  <a:lnTo>
                    <a:pt x="3475596" y="1283614"/>
                  </a:lnTo>
                  <a:lnTo>
                    <a:pt x="3471659" y="1279753"/>
                  </a:lnTo>
                  <a:lnTo>
                    <a:pt x="3462032" y="1279829"/>
                  </a:lnTo>
                  <a:lnTo>
                    <a:pt x="3458172" y="1283766"/>
                  </a:lnTo>
                  <a:lnTo>
                    <a:pt x="3458248" y="1293418"/>
                  </a:lnTo>
                  <a:lnTo>
                    <a:pt x="3462185" y="1297279"/>
                  </a:lnTo>
                  <a:lnTo>
                    <a:pt x="3471811" y="1297203"/>
                  </a:lnTo>
                  <a:lnTo>
                    <a:pt x="3475672" y="1293266"/>
                  </a:lnTo>
                  <a:close/>
                </a:path>
                <a:path w="5516880" h="1783714">
                  <a:moveTo>
                    <a:pt x="3504781" y="938860"/>
                  </a:moveTo>
                  <a:lnTo>
                    <a:pt x="3504742" y="934046"/>
                  </a:lnTo>
                  <a:lnTo>
                    <a:pt x="3504704" y="929208"/>
                  </a:lnTo>
                  <a:lnTo>
                    <a:pt x="3500767" y="925372"/>
                  </a:lnTo>
                  <a:lnTo>
                    <a:pt x="3491141" y="925449"/>
                  </a:lnTo>
                  <a:lnTo>
                    <a:pt x="3487255" y="929360"/>
                  </a:lnTo>
                  <a:lnTo>
                    <a:pt x="3487331" y="939012"/>
                  </a:lnTo>
                  <a:lnTo>
                    <a:pt x="3491293" y="942873"/>
                  </a:lnTo>
                  <a:lnTo>
                    <a:pt x="3500920" y="942784"/>
                  </a:lnTo>
                  <a:lnTo>
                    <a:pt x="3504781" y="938860"/>
                  </a:lnTo>
                  <a:close/>
                </a:path>
                <a:path w="5516880" h="1783714">
                  <a:moveTo>
                    <a:pt x="3731247" y="1065669"/>
                  </a:moveTo>
                  <a:lnTo>
                    <a:pt x="3731209" y="1060856"/>
                  </a:lnTo>
                  <a:lnTo>
                    <a:pt x="3731171" y="1056017"/>
                  </a:lnTo>
                  <a:lnTo>
                    <a:pt x="3727234" y="1052156"/>
                  </a:lnTo>
                  <a:lnTo>
                    <a:pt x="3717607" y="1052233"/>
                  </a:lnTo>
                  <a:lnTo>
                    <a:pt x="3713746" y="1056170"/>
                  </a:lnTo>
                  <a:lnTo>
                    <a:pt x="3713823" y="1065822"/>
                  </a:lnTo>
                  <a:lnTo>
                    <a:pt x="3717760" y="1069682"/>
                  </a:lnTo>
                  <a:lnTo>
                    <a:pt x="3727386" y="1069606"/>
                  </a:lnTo>
                  <a:lnTo>
                    <a:pt x="3731247" y="1065669"/>
                  </a:lnTo>
                  <a:close/>
                </a:path>
                <a:path w="5516880" h="1783714">
                  <a:moveTo>
                    <a:pt x="3793680" y="839749"/>
                  </a:moveTo>
                  <a:lnTo>
                    <a:pt x="3793642" y="834936"/>
                  </a:lnTo>
                  <a:lnTo>
                    <a:pt x="3793604" y="830122"/>
                  </a:lnTo>
                  <a:lnTo>
                    <a:pt x="3789667" y="826236"/>
                  </a:lnTo>
                  <a:lnTo>
                    <a:pt x="3780015" y="826312"/>
                  </a:lnTo>
                  <a:lnTo>
                    <a:pt x="3776154" y="830275"/>
                  </a:lnTo>
                  <a:lnTo>
                    <a:pt x="3776230" y="839901"/>
                  </a:lnTo>
                  <a:lnTo>
                    <a:pt x="3780167" y="843762"/>
                  </a:lnTo>
                  <a:lnTo>
                    <a:pt x="3789819" y="843686"/>
                  </a:lnTo>
                  <a:lnTo>
                    <a:pt x="3793680" y="839749"/>
                  </a:lnTo>
                  <a:close/>
                </a:path>
                <a:path w="5516880" h="1783714">
                  <a:moveTo>
                    <a:pt x="3862273" y="1322095"/>
                  </a:moveTo>
                  <a:lnTo>
                    <a:pt x="3862235" y="1317282"/>
                  </a:lnTo>
                  <a:lnTo>
                    <a:pt x="3862197" y="1312443"/>
                  </a:lnTo>
                  <a:lnTo>
                    <a:pt x="3858260" y="1308582"/>
                  </a:lnTo>
                  <a:lnTo>
                    <a:pt x="3848646" y="1308658"/>
                  </a:lnTo>
                  <a:lnTo>
                    <a:pt x="3844772" y="1312595"/>
                  </a:lnTo>
                  <a:lnTo>
                    <a:pt x="3844861" y="1322247"/>
                  </a:lnTo>
                  <a:lnTo>
                    <a:pt x="3848785" y="1326108"/>
                  </a:lnTo>
                  <a:lnTo>
                    <a:pt x="3858412" y="1326019"/>
                  </a:lnTo>
                  <a:lnTo>
                    <a:pt x="3862273" y="1322095"/>
                  </a:lnTo>
                  <a:close/>
                </a:path>
                <a:path w="5516880" h="1783714">
                  <a:moveTo>
                    <a:pt x="3987965" y="966838"/>
                  </a:moveTo>
                  <a:lnTo>
                    <a:pt x="3987927" y="962025"/>
                  </a:lnTo>
                  <a:lnTo>
                    <a:pt x="3987889" y="957224"/>
                  </a:lnTo>
                  <a:lnTo>
                    <a:pt x="3983952" y="953325"/>
                  </a:lnTo>
                  <a:lnTo>
                    <a:pt x="3974300" y="953401"/>
                  </a:lnTo>
                  <a:lnTo>
                    <a:pt x="3970439" y="957364"/>
                  </a:lnTo>
                  <a:lnTo>
                    <a:pt x="3970515" y="966990"/>
                  </a:lnTo>
                  <a:lnTo>
                    <a:pt x="3974452" y="970851"/>
                  </a:lnTo>
                  <a:lnTo>
                    <a:pt x="3984104" y="970775"/>
                  </a:lnTo>
                  <a:lnTo>
                    <a:pt x="3987965" y="966838"/>
                  </a:lnTo>
                  <a:close/>
                </a:path>
                <a:path w="5516880" h="1783714">
                  <a:moveTo>
                    <a:pt x="4016781" y="580237"/>
                  </a:moveTo>
                  <a:lnTo>
                    <a:pt x="4016743" y="575424"/>
                  </a:lnTo>
                  <a:lnTo>
                    <a:pt x="4016705" y="570611"/>
                  </a:lnTo>
                  <a:lnTo>
                    <a:pt x="4012742" y="566750"/>
                  </a:lnTo>
                  <a:lnTo>
                    <a:pt x="4003116" y="566826"/>
                  </a:lnTo>
                  <a:lnTo>
                    <a:pt x="3999255" y="570763"/>
                  </a:lnTo>
                  <a:lnTo>
                    <a:pt x="3999331" y="580390"/>
                  </a:lnTo>
                  <a:lnTo>
                    <a:pt x="4003268" y="584250"/>
                  </a:lnTo>
                  <a:lnTo>
                    <a:pt x="4012895" y="584174"/>
                  </a:lnTo>
                  <a:lnTo>
                    <a:pt x="4016781" y="580237"/>
                  </a:lnTo>
                  <a:close/>
                </a:path>
                <a:path w="5516880" h="1783714">
                  <a:moveTo>
                    <a:pt x="4050652" y="773099"/>
                  </a:moveTo>
                  <a:lnTo>
                    <a:pt x="4050614" y="768286"/>
                  </a:lnTo>
                  <a:lnTo>
                    <a:pt x="4050576" y="763473"/>
                  </a:lnTo>
                  <a:lnTo>
                    <a:pt x="4046639" y="759612"/>
                  </a:lnTo>
                  <a:lnTo>
                    <a:pt x="4037012" y="759688"/>
                  </a:lnTo>
                  <a:lnTo>
                    <a:pt x="4033151" y="763625"/>
                  </a:lnTo>
                  <a:lnTo>
                    <a:pt x="4033228" y="773252"/>
                  </a:lnTo>
                  <a:lnTo>
                    <a:pt x="4037165" y="777138"/>
                  </a:lnTo>
                  <a:lnTo>
                    <a:pt x="4046791" y="777062"/>
                  </a:lnTo>
                  <a:lnTo>
                    <a:pt x="4050652" y="773099"/>
                  </a:lnTo>
                  <a:close/>
                </a:path>
                <a:path w="5516880" h="1783714">
                  <a:moveTo>
                    <a:pt x="4182795" y="1158303"/>
                  </a:moveTo>
                  <a:lnTo>
                    <a:pt x="4182757" y="1153490"/>
                  </a:lnTo>
                  <a:lnTo>
                    <a:pt x="4182719" y="1148676"/>
                  </a:lnTo>
                  <a:lnTo>
                    <a:pt x="4178782" y="1144816"/>
                  </a:lnTo>
                  <a:lnTo>
                    <a:pt x="4169156" y="1144905"/>
                  </a:lnTo>
                  <a:lnTo>
                    <a:pt x="4165295" y="1148829"/>
                  </a:lnTo>
                  <a:lnTo>
                    <a:pt x="4165371" y="1158455"/>
                  </a:lnTo>
                  <a:lnTo>
                    <a:pt x="4169308" y="1162316"/>
                  </a:lnTo>
                  <a:lnTo>
                    <a:pt x="4178935" y="1162240"/>
                  </a:lnTo>
                  <a:lnTo>
                    <a:pt x="4182795" y="1158303"/>
                  </a:lnTo>
                  <a:close/>
                </a:path>
                <a:path w="5516880" h="1783714">
                  <a:moveTo>
                    <a:pt x="4212742" y="900480"/>
                  </a:moveTo>
                  <a:lnTo>
                    <a:pt x="4212704" y="895667"/>
                  </a:lnTo>
                  <a:lnTo>
                    <a:pt x="4212666" y="890866"/>
                  </a:lnTo>
                  <a:lnTo>
                    <a:pt x="4208729" y="886993"/>
                  </a:lnTo>
                  <a:lnTo>
                    <a:pt x="4199102" y="887069"/>
                  </a:lnTo>
                  <a:lnTo>
                    <a:pt x="4195241" y="891006"/>
                  </a:lnTo>
                  <a:lnTo>
                    <a:pt x="4195318" y="900633"/>
                  </a:lnTo>
                  <a:lnTo>
                    <a:pt x="4199255" y="904519"/>
                  </a:lnTo>
                  <a:lnTo>
                    <a:pt x="4208881" y="904443"/>
                  </a:lnTo>
                  <a:lnTo>
                    <a:pt x="4212742" y="900480"/>
                  </a:lnTo>
                  <a:close/>
                </a:path>
                <a:path w="5516880" h="1783714">
                  <a:moveTo>
                    <a:pt x="4224921" y="528523"/>
                  </a:moveTo>
                  <a:lnTo>
                    <a:pt x="4224896" y="525907"/>
                  </a:lnTo>
                  <a:lnTo>
                    <a:pt x="4224871" y="523290"/>
                  </a:lnTo>
                  <a:lnTo>
                    <a:pt x="4222737" y="521169"/>
                  </a:lnTo>
                  <a:lnTo>
                    <a:pt x="4217505" y="521220"/>
                  </a:lnTo>
                  <a:lnTo>
                    <a:pt x="4215384" y="523367"/>
                  </a:lnTo>
                  <a:lnTo>
                    <a:pt x="4215435" y="528612"/>
                  </a:lnTo>
                  <a:lnTo>
                    <a:pt x="4217581" y="530720"/>
                  </a:lnTo>
                  <a:lnTo>
                    <a:pt x="4222826" y="530682"/>
                  </a:lnTo>
                  <a:lnTo>
                    <a:pt x="4224921" y="528523"/>
                  </a:lnTo>
                  <a:close/>
                </a:path>
                <a:path w="5516880" h="1783714">
                  <a:moveTo>
                    <a:pt x="4282173" y="1479384"/>
                  </a:moveTo>
                  <a:lnTo>
                    <a:pt x="4282135" y="1474571"/>
                  </a:lnTo>
                  <a:lnTo>
                    <a:pt x="4282097" y="1469758"/>
                  </a:lnTo>
                  <a:lnTo>
                    <a:pt x="4278160" y="1465897"/>
                  </a:lnTo>
                  <a:lnTo>
                    <a:pt x="4268533" y="1465973"/>
                  </a:lnTo>
                  <a:lnTo>
                    <a:pt x="4264672" y="1469910"/>
                  </a:lnTo>
                  <a:lnTo>
                    <a:pt x="4264749" y="1479537"/>
                  </a:lnTo>
                  <a:lnTo>
                    <a:pt x="4268686" y="1483398"/>
                  </a:lnTo>
                  <a:lnTo>
                    <a:pt x="4278312" y="1483321"/>
                  </a:lnTo>
                  <a:lnTo>
                    <a:pt x="4282173" y="1479384"/>
                  </a:lnTo>
                  <a:close/>
                </a:path>
                <a:path w="5516880" h="1783714">
                  <a:moveTo>
                    <a:pt x="4422584" y="260248"/>
                  </a:moveTo>
                  <a:lnTo>
                    <a:pt x="4422559" y="257632"/>
                  </a:lnTo>
                  <a:lnTo>
                    <a:pt x="4422533" y="255016"/>
                  </a:lnTo>
                  <a:lnTo>
                    <a:pt x="4420374" y="252895"/>
                  </a:lnTo>
                  <a:lnTo>
                    <a:pt x="4415142" y="252945"/>
                  </a:lnTo>
                  <a:lnTo>
                    <a:pt x="4413047" y="255092"/>
                  </a:lnTo>
                  <a:lnTo>
                    <a:pt x="4413097" y="260337"/>
                  </a:lnTo>
                  <a:lnTo>
                    <a:pt x="4415231" y="262458"/>
                  </a:lnTo>
                  <a:lnTo>
                    <a:pt x="4420463" y="262407"/>
                  </a:lnTo>
                  <a:lnTo>
                    <a:pt x="4422584" y="260248"/>
                  </a:lnTo>
                  <a:close/>
                </a:path>
                <a:path w="5516880" h="1783714">
                  <a:moveTo>
                    <a:pt x="4468888" y="737273"/>
                  </a:moveTo>
                  <a:lnTo>
                    <a:pt x="4468850" y="732459"/>
                  </a:lnTo>
                  <a:lnTo>
                    <a:pt x="4468812" y="727621"/>
                  </a:lnTo>
                  <a:lnTo>
                    <a:pt x="4464875" y="723760"/>
                  </a:lnTo>
                  <a:lnTo>
                    <a:pt x="4455223" y="723836"/>
                  </a:lnTo>
                  <a:lnTo>
                    <a:pt x="4451362" y="727773"/>
                  </a:lnTo>
                  <a:lnTo>
                    <a:pt x="4451439" y="737425"/>
                  </a:lnTo>
                  <a:lnTo>
                    <a:pt x="4455376" y="741286"/>
                  </a:lnTo>
                  <a:lnTo>
                    <a:pt x="4465028" y="741210"/>
                  </a:lnTo>
                  <a:lnTo>
                    <a:pt x="4468888" y="737273"/>
                  </a:lnTo>
                  <a:close/>
                </a:path>
                <a:path w="5516880" h="1783714">
                  <a:moveTo>
                    <a:pt x="4504715" y="1155496"/>
                  </a:moveTo>
                  <a:lnTo>
                    <a:pt x="4504677" y="1150683"/>
                  </a:lnTo>
                  <a:lnTo>
                    <a:pt x="4504639" y="1145870"/>
                  </a:lnTo>
                  <a:lnTo>
                    <a:pt x="4500727" y="1142009"/>
                  </a:lnTo>
                  <a:lnTo>
                    <a:pt x="4491075" y="1142085"/>
                  </a:lnTo>
                  <a:lnTo>
                    <a:pt x="4487215" y="1146022"/>
                  </a:lnTo>
                  <a:lnTo>
                    <a:pt x="4487291" y="1155649"/>
                  </a:lnTo>
                  <a:lnTo>
                    <a:pt x="4491228" y="1159510"/>
                  </a:lnTo>
                  <a:lnTo>
                    <a:pt x="4500880" y="1159433"/>
                  </a:lnTo>
                  <a:lnTo>
                    <a:pt x="4504715" y="1155496"/>
                  </a:lnTo>
                  <a:close/>
                </a:path>
                <a:path w="5516880" h="1783714">
                  <a:moveTo>
                    <a:pt x="4574629" y="395693"/>
                  </a:moveTo>
                  <a:lnTo>
                    <a:pt x="4574603" y="393052"/>
                  </a:lnTo>
                  <a:lnTo>
                    <a:pt x="4574578" y="390436"/>
                  </a:lnTo>
                  <a:lnTo>
                    <a:pt x="4572419" y="388315"/>
                  </a:lnTo>
                  <a:lnTo>
                    <a:pt x="4567161" y="388353"/>
                  </a:lnTo>
                  <a:lnTo>
                    <a:pt x="4565066" y="390512"/>
                  </a:lnTo>
                  <a:lnTo>
                    <a:pt x="4565116" y="395782"/>
                  </a:lnTo>
                  <a:lnTo>
                    <a:pt x="4567237" y="397878"/>
                  </a:lnTo>
                  <a:lnTo>
                    <a:pt x="4572508" y="397827"/>
                  </a:lnTo>
                  <a:lnTo>
                    <a:pt x="4574629" y="395693"/>
                  </a:lnTo>
                  <a:close/>
                </a:path>
                <a:path w="5516880" h="1783714">
                  <a:moveTo>
                    <a:pt x="4624311" y="62090"/>
                  </a:moveTo>
                  <a:lnTo>
                    <a:pt x="4624286" y="59474"/>
                  </a:lnTo>
                  <a:lnTo>
                    <a:pt x="4624260" y="56832"/>
                  </a:lnTo>
                  <a:lnTo>
                    <a:pt x="4622101" y="54737"/>
                  </a:lnTo>
                  <a:lnTo>
                    <a:pt x="4616869" y="54787"/>
                  </a:lnTo>
                  <a:lnTo>
                    <a:pt x="4614748" y="56908"/>
                  </a:lnTo>
                  <a:lnTo>
                    <a:pt x="4614799" y="62179"/>
                  </a:lnTo>
                  <a:lnTo>
                    <a:pt x="4616945" y="64274"/>
                  </a:lnTo>
                  <a:lnTo>
                    <a:pt x="4622190" y="64223"/>
                  </a:lnTo>
                  <a:lnTo>
                    <a:pt x="4624311" y="62090"/>
                  </a:lnTo>
                  <a:close/>
                </a:path>
                <a:path w="5516880" h="1783714">
                  <a:moveTo>
                    <a:pt x="4747806" y="148666"/>
                  </a:moveTo>
                  <a:lnTo>
                    <a:pt x="4747780" y="146050"/>
                  </a:lnTo>
                  <a:lnTo>
                    <a:pt x="4747755" y="143433"/>
                  </a:lnTo>
                  <a:lnTo>
                    <a:pt x="4745609" y="141338"/>
                  </a:lnTo>
                  <a:lnTo>
                    <a:pt x="4740364" y="141389"/>
                  </a:lnTo>
                  <a:lnTo>
                    <a:pt x="4738243" y="143510"/>
                  </a:lnTo>
                  <a:lnTo>
                    <a:pt x="4738294" y="148755"/>
                  </a:lnTo>
                  <a:lnTo>
                    <a:pt x="4740453" y="150863"/>
                  </a:lnTo>
                  <a:lnTo>
                    <a:pt x="4745685" y="150825"/>
                  </a:lnTo>
                  <a:lnTo>
                    <a:pt x="4747806" y="148666"/>
                  </a:lnTo>
                  <a:close/>
                </a:path>
                <a:path w="5516880" h="1783714">
                  <a:moveTo>
                    <a:pt x="4869319" y="7327"/>
                  </a:moveTo>
                  <a:lnTo>
                    <a:pt x="4869294" y="4711"/>
                  </a:lnTo>
                  <a:lnTo>
                    <a:pt x="4869269" y="2095"/>
                  </a:lnTo>
                  <a:lnTo>
                    <a:pt x="4867110" y="0"/>
                  </a:lnTo>
                  <a:lnTo>
                    <a:pt x="4861877" y="50"/>
                  </a:lnTo>
                  <a:lnTo>
                    <a:pt x="4859782" y="2171"/>
                  </a:lnTo>
                  <a:lnTo>
                    <a:pt x="4859833" y="7416"/>
                  </a:lnTo>
                  <a:lnTo>
                    <a:pt x="4861953" y="9537"/>
                  </a:lnTo>
                  <a:lnTo>
                    <a:pt x="4867199" y="9486"/>
                  </a:lnTo>
                  <a:lnTo>
                    <a:pt x="4869319" y="7327"/>
                  </a:lnTo>
                  <a:close/>
                </a:path>
                <a:path w="5516880" h="1783714">
                  <a:moveTo>
                    <a:pt x="4887773" y="112382"/>
                  </a:moveTo>
                  <a:lnTo>
                    <a:pt x="4887747" y="109766"/>
                  </a:lnTo>
                  <a:lnTo>
                    <a:pt x="4887722" y="107149"/>
                  </a:lnTo>
                  <a:lnTo>
                    <a:pt x="4885588" y="105029"/>
                  </a:lnTo>
                  <a:lnTo>
                    <a:pt x="4880330" y="105079"/>
                  </a:lnTo>
                  <a:lnTo>
                    <a:pt x="4878235" y="107226"/>
                  </a:lnTo>
                  <a:lnTo>
                    <a:pt x="4878286" y="112471"/>
                  </a:lnTo>
                  <a:lnTo>
                    <a:pt x="4880419" y="114592"/>
                  </a:lnTo>
                  <a:lnTo>
                    <a:pt x="4885677" y="114541"/>
                  </a:lnTo>
                  <a:lnTo>
                    <a:pt x="4887773" y="112382"/>
                  </a:lnTo>
                  <a:close/>
                </a:path>
                <a:path w="5516880" h="1783714">
                  <a:moveTo>
                    <a:pt x="4976063" y="181762"/>
                  </a:moveTo>
                  <a:lnTo>
                    <a:pt x="4976038" y="179146"/>
                  </a:lnTo>
                  <a:lnTo>
                    <a:pt x="4976012" y="176504"/>
                  </a:lnTo>
                  <a:lnTo>
                    <a:pt x="4973853" y="174409"/>
                  </a:lnTo>
                  <a:lnTo>
                    <a:pt x="4968621" y="174459"/>
                  </a:lnTo>
                  <a:lnTo>
                    <a:pt x="4966500" y="176580"/>
                  </a:lnTo>
                  <a:lnTo>
                    <a:pt x="4966551" y="181851"/>
                  </a:lnTo>
                  <a:lnTo>
                    <a:pt x="4968710" y="183934"/>
                  </a:lnTo>
                  <a:lnTo>
                    <a:pt x="4973942" y="183896"/>
                  </a:lnTo>
                  <a:lnTo>
                    <a:pt x="4976063" y="181762"/>
                  </a:lnTo>
                  <a:close/>
                </a:path>
                <a:path w="5516880" h="1783714">
                  <a:moveTo>
                    <a:pt x="5013871" y="497052"/>
                  </a:moveTo>
                  <a:lnTo>
                    <a:pt x="5013845" y="494436"/>
                  </a:lnTo>
                  <a:lnTo>
                    <a:pt x="5013820" y="491820"/>
                  </a:lnTo>
                  <a:lnTo>
                    <a:pt x="5011661" y="489699"/>
                  </a:lnTo>
                  <a:lnTo>
                    <a:pt x="5006429" y="489750"/>
                  </a:lnTo>
                  <a:lnTo>
                    <a:pt x="5004333" y="491896"/>
                  </a:lnTo>
                  <a:lnTo>
                    <a:pt x="5004384" y="497141"/>
                  </a:lnTo>
                  <a:lnTo>
                    <a:pt x="5006518" y="499262"/>
                  </a:lnTo>
                  <a:lnTo>
                    <a:pt x="5011750" y="499211"/>
                  </a:lnTo>
                  <a:lnTo>
                    <a:pt x="5013871" y="497052"/>
                  </a:lnTo>
                  <a:close/>
                </a:path>
                <a:path w="5516880" h="1783714">
                  <a:moveTo>
                    <a:pt x="5115560" y="92862"/>
                  </a:moveTo>
                  <a:lnTo>
                    <a:pt x="5115534" y="90246"/>
                  </a:lnTo>
                  <a:lnTo>
                    <a:pt x="5115509" y="87630"/>
                  </a:lnTo>
                  <a:lnTo>
                    <a:pt x="5113350" y="85509"/>
                  </a:lnTo>
                  <a:lnTo>
                    <a:pt x="5108118" y="85547"/>
                  </a:lnTo>
                  <a:lnTo>
                    <a:pt x="5106022" y="87706"/>
                  </a:lnTo>
                  <a:lnTo>
                    <a:pt x="5106073" y="92951"/>
                  </a:lnTo>
                  <a:lnTo>
                    <a:pt x="5108194" y="95034"/>
                  </a:lnTo>
                  <a:lnTo>
                    <a:pt x="5113439" y="94996"/>
                  </a:lnTo>
                  <a:lnTo>
                    <a:pt x="5115560" y="92862"/>
                  </a:lnTo>
                  <a:close/>
                </a:path>
                <a:path w="5516880" h="1783714">
                  <a:moveTo>
                    <a:pt x="5135080" y="320649"/>
                  </a:moveTo>
                  <a:lnTo>
                    <a:pt x="5135054" y="318033"/>
                  </a:lnTo>
                  <a:lnTo>
                    <a:pt x="5135029" y="315391"/>
                  </a:lnTo>
                  <a:lnTo>
                    <a:pt x="5132870" y="313296"/>
                  </a:lnTo>
                  <a:lnTo>
                    <a:pt x="5127637" y="313334"/>
                  </a:lnTo>
                  <a:lnTo>
                    <a:pt x="5125542" y="315468"/>
                  </a:lnTo>
                  <a:lnTo>
                    <a:pt x="5125593" y="320738"/>
                  </a:lnTo>
                  <a:lnTo>
                    <a:pt x="5127726" y="322821"/>
                  </a:lnTo>
                  <a:lnTo>
                    <a:pt x="5132959" y="322783"/>
                  </a:lnTo>
                  <a:lnTo>
                    <a:pt x="5135080" y="320649"/>
                  </a:lnTo>
                  <a:close/>
                </a:path>
                <a:path w="5516880" h="1783714">
                  <a:moveTo>
                    <a:pt x="5516524" y="212026"/>
                  </a:moveTo>
                  <a:lnTo>
                    <a:pt x="5516499" y="209410"/>
                  </a:lnTo>
                  <a:lnTo>
                    <a:pt x="5516473" y="206794"/>
                  </a:lnTo>
                  <a:lnTo>
                    <a:pt x="5514327" y="204698"/>
                  </a:lnTo>
                  <a:lnTo>
                    <a:pt x="5509082" y="204749"/>
                  </a:lnTo>
                  <a:lnTo>
                    <a:pt x="5506961" y="206870"/>
                  </a:lnTo>
                  <a:lnTo>
                    <a:pt x="5507012" y="212115"/>
                  </a:lnTo>
                  <a:lnTo>
                    <a:pt x="5509171" y="214223"/>
                  </a:lnTo>
                  <a:lnTo>
                    <a:pt x="5514403" y="214185"/>
                  </a:lnTo>
                  <a:lnTo>
                    <a:pt x="5516524" y="21202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812034" y="1438312"/>
              <a:ext cx="1357630" cy="661035"/>
            </a:xfrm>
            <a:custGeom>
              <a:avLst/>
              <a:gdLst/>
              <a:ahLst/>
              <a:cxnLst/>
              <a:rect l="l" t="t" r="r" b="b"/>
              <a:pathLst>
                <a:path w="1357629" h="661035">
                  <a:moveTo>
                    <a:pt x="9537" y="395693"/>
                  </a:moveTo>
                  <a:lnTo>
                    <a:pt x="9512" y="393077"/>
                  </a:lnTo>
                  <a:lnTo>
                    <a:pt x="9486" y="390436"/>
                  </a:lnTo>
                  <a:lnTo>
                    <a:pt x="7366" y="388340"/>
                  </a:lnTo>
                  <a:lnTo>
                    <a:pt x="2095" y="388378"/>
                  </a:lnTo>
                  <a:lnTo>
                    <a:pt x="0" y="390512"/>
                  </a:lnTo>
                  <a:lnTo>
                    <a:pt x="50" y="395782"/>
                  </a:lnTo>
                  <a:lnTo>
                    <a:pt x="2184" y="397878"/>
                  </a:lnTo>
                  <a:lnTo>
                    <a:pt x="7442" y="397827"/>
                  </a:lnTo>
                  <a:lnTo>
                    <a:pt x="9537" y="395693"/>
                  </a:lnTo>
                  <a:close/>
                </a:path>
                <a:path w="1357629" h="661035">
                  <a:moveTo>
                    <a:pt x="25387" y="202653"/>
                  </a:moveTo>
                  <a:lnTo>
                    <a:pt x="25361" y="200037"/>
                  </a:lnTo>
                  <a:lnTo>
                    <a:pt x="25336" y="197421"/>
                  </a:lnTo>
                  <a:lnTo>
                    <a:pt x="23177" y="195300"/>
                  </a:lnTo>
                  <a:lnTo>
                    <a:pt x="17945" y="195351"/>
                  </a:lnTo>
                  <a:lnTo>
                    <a:pt x="15849" y="197497"/>
                  </a:lnTo>
                  <a:lnTo>
                    <a:pt x="15900" y="202742"/>
                  </a:lnTo>
                  <a:lnTo>
                    <a:pt x="18034" y="204863"/>
                  </a:lnTo>
                  <a:lnTo>
                    <a:pt x="23266" y="204812"/>
                  </a:lnTo>
                  <a:lnTo>
                    <a:pt x="25387" y="202653"/>
                  </a:lnTo>
                  <a:close/>
                </a:path>
                <a:path w="1357629" h="661035">
                  <a:moveTo>
                    <a:pt x="59220" y="62077"/>
                  </a:moveTo>
                  <a:lnTo>
                    <a:pt x="59194" y="59461"/>
                  </a:lnTo>
                  <a:lnTo>
                    <a:pt x="59169" y="56819"/>
                  </a:lnTo>
                  <a:lnTo>
                    <a:pt x="57035" y="54724"/>
                  </a:lnTo>
                  <a:lnTo>
                    <a:pt x="51803" y="54775"/>
                  </a:lnTo>
                  <a:lnTo>
                    <a:pt x="49682" y="56896"/>
                  </a:lnTo>
                  <a:lnTo>
                    <a:pt x="49733" y="62166"/>
                  </a:lnTo>
                  <a:lnTo>
                    <a:pt x="51892" y="64274"/>
                  </a:lnTo>
                  <a:lnTo>
                    <a:pt x="57124" y="64236"/>
                  </a:lnTo>
                  <a:lnTo>
                    <a:pt x="59220" y="62077"/>
                  </a:lnTo>
                  <a:close/>
                </a:path>
                <a:path w="1357629" h="661035">
                  <a:moveTo>
                    <a:pt x="148729" y="271729"/>
                  </a:moveTo>
                  <a:lnTo>
                    <a:pt x="148704" y="269087"/>
                  </a:lnTo>
                  <a:lnTo>
                    <a:pt x="148678" y="266496"/>
                  </a:lnTo>
                  <a:lnTo>
                    <a:pt x="146519" y="264375"/>
                  </a:lnTo>
                  <a:lnTo>
                    <a:pt x="141287" y="264426"/>
                  </a:lnTo>
                  <a:lnTo>
                    <a:pt x="139192" y="266585"/>
                  </a:lnTo>
                  <a:lnTo>
                    <a:pt x="139242" y="271818"/>
                  </a:lnTo>
                  <a:lnTo>
                    <a:pt x="141376" y="273913"/>
                  </a:lnTo>
                  <a:lnTo>
                    <a:pt x="146608" y="273862"/>
                  </a:lnTo>
                  <a:lnTo>
                    <a:pt x="148729" y="271729"/>
                  </a:lnTo>
                  <a:close/>
                </a:path>
                <a:path w="1357629" h="661035">
                  <a:moveTo>
                    <a:pt x="182753" y="148691"/>
                  </a:moveTo>
                  <a:lnTo>
                    <a:pt x="182727" y="146075"/>
                  </a:lnTo>
                  <a:lnTo>
                    <a:pt x="182702" y="143433"/>
                  </a:lnTo>
                  <a:lnTo>
                    <a:pt x="180543" y="141338"/>
                  </a:lnTo>
                  <a:lnTo>
                    <a:pt x="175285" y="141389"/>
                  </a:lnTo>
                  <a:lnTo>
                    <a:pt x="173189" y="143510"/>
                  </a:lnTo>
                  <a:lnTo>
                    <a:pt x="173240" y="148780"/>
                  </a:lnTo>
                  <a:lnTo>
                    <a:pt x="175361" y="150876"/>
                  </a:lnTo>
                  <a:lnTo>
                    <a:pt x="180632" y="150825"/>
                  </a:lnTo>
                  <a:lnTo>
                    <a:pt x="182753" y="148691"/>
                  </a:lnTo>
                  <a:close/>
                </a:path>
                <a:path w="1357629" h="661035">
                  <a:moveTo>
                    <a:pt x="220103" y="411378"/>
                  </a:moveTo>
                  <a:lnTo>
                    <a:pt x="220078" y="408762"/>
                  </a:lnTo>
                  <a:lnTo>
                    <a:pt x="220052" y="406120"/>
                  </a:lnTo>
                  <a:lnTo>
                    <a:pt x="217893" y="404025"/>
                  </a:lnTo>
                  <a:lnTo>
                    <a:pt x="212661" y="404075"/>
                  </a:lnTo>
                  <a:lnTo>
                    <a:pt x="210540" y="406196"/>
                  </a:lnTo>
                  <a:lnTo>
                    <a:pt x="210591" y="411467"/>
                  </a:lnTo>
                  <a:lnTo>
                    <a:pt x="212737" y="413562"/>
                  </a:lnTo>
                  <a:lnTo>
                    <a:pt x="217982" y="413512"/>
                  </a:lnTo>
                  <a:lnTo>
                    <a:pt x="220103" y="411378"/>
                  </a:lnTo>
                  <a:close/>
                </a:path>
                <a:path w="1357629" h="661035">
                  <a:moveTo>
                    <a:pt x="288544" y="217893"/>
                  </a:moveTo>
                  <a:lnTo>
                    <a:pt x="288518" y="215277"/>
                  </a:lnTo>
                  <a:lnTo>
                    <a:pt x="288493" y="212661"/>
                  </a:lnTo>
                  <a:lnTo>
                    <a:pt x="286359" y="210540"/>
                  </a:lnTo>
                  <a:lnTo>
                    <a:pt x="281101" y="210591"/>
                  </a:lnTo>
                  <a:lnTo>
                    <a:pt x="279006" y="212737"/>
                  </a:lnTo>
                  <a:lnTo>
                    <a:pt x="279057" y="217982"/>
                  </a:lnTo>
                  <a:lnTo>
                    <a:pt x="281178" y="220103"/>
                  </a:lnTo>
                  <a:lnTo>
                    <a:pt x="286448" y="220052"/>
                  </a:lnTo>
                  <a:lnTo>
                    <a:pt x="288544" y="217893"/>
                  </a:lnTo>
                  <a:close/>
                </a:path>
                <a:path w="1357629" h="661035">
                  <a:moveTo>
                    <a:pt x="304228" y="7327"/>
                  </a:moveTo>
                  <a:lnTo>
                    <a:pt x="304203" y="4711"/>
                  </a:lnTo>
                  <a:lnTo>
                    <a:pt x="304177" y="2095"/>
                  </a:lnTo>
                  <a:lnTo>
                    <a:pt x="302044" y="0"/>
                  </a:lnTo>
                  <a:lnTo>
                    <a:pt x="296786" y="50"/>
                  </a:lnTo>
                  <a:lnTo>
                    <a:pt x="294690" y="2171"/>
                  </a:lnTo>
                  <a:lnTo>
                    <a:pt x="294741" y="7416"/>
                  </a:lnTo>
                  <a:lnTo>
                    <a:pt x="296875" y="9525"/>
                  </a:lnTo>
                  <a:lnTo>
                    <a:pt x="302133" y="9486"/>
                  </a:lnTo>
                  <a:lnTo>
                    <a:pt x="304228" y="7327"/>
                  </a:lnTo>
                  <a:close/>
                </a:path>
                <a:path w="1357629" h="661035">
                  <a:moveTo>
                    <a:pt x="394665" y="322173"/>
                  </a:moveTo>
                  <a:lnTo>
                    <a:pt x="394639" y="319557"/>
                  </a:lnTo>
                  <a:lnTo>
                    <a:pt x="394614" y="316941"/>
                  </a:lnTo>
                  <a:lnTo>
                    <a:pt x="392480" y="314820"/>
                  </a:lnTo>
                  <a:lnTo>
                    <a:pt x="387223" y="314858"/>
                  </a:lnTo>
                  <a:lnTo>
                    <a:pt x="385127" y="317017"/>
                  </a:lnTo>
                  <a:lnTo>
                    <a:pt x="385178" y="322262"/>
                  </a:lnTo>
                  <a:lnTo>
                    <a:pt x="387311" y="324383"/>
                  </a:lnTo>
                  <a:lnTo>
                    <a:pt x="392569" y="324332"/>
                  </a:lnTo>
                  <a:lnTo>
                    <a:pt x="394665" y="322173"/>
                  </a:lnTo>
                  <a:close/>
                </a:path>
                <a:path w="1357629" h="661035">
                  <a:moveTo>
                    <a:pt x="410972" y="181762"/>
                  </a:moveTo>
                  <a:lnTo>
                    <a:pt x="410946" y="179146"/>
                  </a:lnTo>
                  <a:lnTo>
                    <a:pt x="410921" y="176530"/>
                  </a:lnTo>
                  <a:lnTo>
                    <a:pt x="408800" y="174409"/>
                  </a:lnTo>
                  <a:lnTo>
                    <a:pt x="403529" y="174447"/>
                  </a:lnTo>
                  <a:lnTo>
                    <a:pt x="401434" y="176606"/>
                  </a:lnTo>
                  <a:lnTo>
                    <a:pt x="401485" y="181851"/>
                  </a:lnTo>
                  <a:lnTo>
                    <a:pt x="403618" y="183934"/>
                  </a:lnTo>
                  <a:lnTo>
                    <a:pt x="408876" y="183896"/>
                  </a:lnTo>
                  <a:lnTo>
                    <a:pt x="410972" y="181762"/>
                  </a:lnTo>
                  <a:close/>
                </a:path>
                <a:path w="1357629" h="661035">
                  <a:moveTo>
                    <a:pt x="448805" y="497039"/>
                  </a:moveTo>
                  <a:lnTo>
                    <a:pt x="448779" y="494449"/>
                  </a:lnTo>
                  <a:lnTo>
                    <a:pt x="448754" y="491807"/>
                  </a:lnTo>
                  <a:lnTo>
                    <a:pt x="446595" y="489712"/>
                  </a:lnTo>
                  <a:lnTo>
                    <a:pt x="441363" y="489750"/>
                  </a:lnTo>
                  <a:lnTo>
                    <a:pt x="439242" y="491883"/>
                  </a:lnTo>
                  <a:lnTo>
                    <a:pt x="439293" y="497128"/>
                  </a:lnTo>
                  <a:lnTo>
                    <a:pt x="441452" y="499237"/>
                  </a:lnTo>
                  <a:lnTo>
                    <a:pt x="446684" y="499198"/>
                  </a:lnTo>
                  <a:lnTo>
                    <a:pt x="448805" y="497039"/>
                  </a:lnTo>
                  <a:close/>
                </a:path>
                <a:path w="1357629" h="661035">
                  <a:moveTo>
                    <a:pt x="550468" y="92862"/>
                  </a:moveTo>
                  <a:lnTo>
                    <a:pt x="550443" y="90246"/>
                  </a:lnTo>
                  <a:lnTo>
                    <a:pt x="550418" y="87630"/>
                  </a:lnTo>
                  <a:lnTo>
                    <a:pt x="548284" y="85534"/>
                  </a:lnTo>
                  <a:lnTo>
                    <a:pt x="543052" y="85585"/>
                  </a:lnTo>
                  <a:lnTo>
                    <a:pt x="540931" y="87706"/>
                  </a:lnTo>
                  <a:lnTo>
                    <a:pt x="540981" y="92951"/>
                  </a:lnTo>
                  <a:lnTo>
                    <a:pt x="543140" y="95072"/>
                  </a:lnTo>
                  <a:lnTo>
                    <a:pt x="548373" y="95021"/>
                  </a:lnTo>
                  <a:lnTo>
                    <a:pt x="550468" y="92862"/>
                  </a:lnTo>
                  <a:close/>
                </a:path>
                <a:path w="1357629" h="661035">
                  <a:moveTo>
                    <a:pt x="569988" y="320649"/>
                  </a:moveTo>
                  <a:lnTo>
                    <a:pt x="569963" y="318033"/>
                  </a:lnTo>
                  <a:lnTo>
                    <a:pt x="569937" y="315417"/>
                  </a:lnTo>
                  <a:lnTo>
                    <a:pt x="567817" y="313296"/>
                  </a:lnTo>
                  <a:lnTo>
                    <a:pt x="562571" y="313334"/>
                  </a:lnTo>
                  <a:lnTo>
                    <a:pt x="560451" y="315493"/>
                  </a:lnTo>
                  <a:lnTo>
                    <a:pt x="560501" y="320738"/>
                  </a:lnTo>
                  <a:lnTo>
                    <a:pt x="562660" y="322859"/>
                  </a:lnTo>
                  <a:lnTo>
                    <a:pt x="567893" y="322808"/>
                  </a:lnTo>
                  <a:lnTo>
                    <a:pt x="569988" y="320649"/>
                  </a:lnTo>
                  <a:close/>
                </a:path>
                <a:path w="1357629" h="661035">
                  <a:moveTo>
                    <a:pt x="796721" y="557187"/>
                  </a:moveTo>
                  <a:lnTo>
                    <a:pt x="796696" y="554570"/>
                  </a:lnTo>
                  <a:lnTo>
                    <a:pt x="796671" y="551954"/>
                  </a:lnTo>
                  <a:lnTo>
                    <a:pt x="794512" y="549833"/>
                  </a:lnTo>
                  <a:lnTo>
                    <a:pt x="789279" y="549871"/>
                  </a:lnTo>
                  <a:lnTo>
                    <a:pt x="787158" y="552030"/>
                  </a:lnTo>
                  <a:lnTo>
                    <a:pt x="787209" y="557276"/>
                  </a:lnTo>
                  <a:lnTo>
                    <a:pt x="789355" y="559384"/>
                  </a:lnTo>
                  <a:lnTo>
                    <a:pt x="794600" y="559346"/>
                  </a:lnTo>
                  <a:lnTo>
                    <a:pt x="796721" y="557187"/>
                  </a:lnTo>
                  <a:close/>
                </a:path>
                <a:path w="1357629" h="661035">
                  <a:moveTo>
                    <a:pt x="812571" y="364172"/>
                  </a:moveTo>
                  <a:lnTo>
                    <a:pt x="812546" y="361530"/>
                  </a:lnTo>
                  <a:lnTo>
                    <a:pt x="812520" y="358914"/>
                  </a:lnTo>
                  <a:lnTo>
                    <a:pt x="810361" y="356819"/>
                  </a:lnTo>
                  <a:lnTo>
                    <a:pt x="805129" y="356870"/>
                  </a:lnTo>
                  <a:lnTo>
                    <a:pt x="803033" y="358990"/>
                  </a:lnTo>
                  <a:lnTo>
                    <a:pt x="803084" y="364261"/>
                  </a:lnTo>
                  <a:lnTo>
                    <a:pt x="805218" y="366356"/>
                  </a:lnTo>
                  <a:lnTo>
                    <a:pt x="810450" y="366306"/>
                  </a:lnTo>
                  <a:lnTo>
                    <a:pt x="812571" y="364172"/>
                  </a:lnTo>
                  <a:close/>
                </a:path>
                <a:path w="1357629" h="661035">
                  <a:moveTo>
                    <a:pt x="846404" y="223608"/>
                  </a:moveTo>
                  <a:lnTo>
                    <a:pt x="846378" y="220967"/>
                  </a:lnTo>
                  <a:lnTo>
                    <a:pt x="846353" y="218351"/>
                  </a:lnTo>
                  <a:lnTo>
                    <a:pt x="844219" y="216255"/>
                  </a:lnTo>
                  <a:lnTo>
                    <a:pt x="838962" y="216306"/>
                  </a:lnTo>
                  <a:lnTo>
                    <a:pt x="836866" y="218427"/>
                  </a:lnTo>
                  <a:lnTo>
                    <a:pt x="836917" y="223697"/>
                  </a:lnTo>
                  <a:lnTo>
                    <a:pt x="839038" y="225793"/>
                  </a:lnTo>
                  <a:lnTo>
                    <a:pt x="844308" y="225742"/>
                  </a:lnTo>
                  <a:lnTo>
                    <a:pt x="846404" y="223608"/>
                  </a:lnTo>
                  <a:close/>
                </a:path>
                <a:path w="1357629" h="661035">
                  <a:moveTo>
                    <a:pt x="935926" y="433222"/>
                  </a:moveTo>
                  <a:lnTo>
                    <a:pt x="935901" y="430606"/>
                  </a:lnTo>
                  <a:lnTo>
                    <a:pt x="935875" y="427990"/>
                  </a:lnTo>
                  <a:lnTo>
                    <a:pt x="933716" y="425869"/>
                  </a:lnTo>
                  <a:lnTo>
                    <a:pt x="928484" y="425907"/>
                  </a:lnTo>
                  <a:lnTo>
                    <a:pt x="926363" y="428066"/>
                  </a:lnTo>
                  <a:lnTo>
                    <a:pt x="926414" y="433311"/>
                  </a:lnTo>
                  <a:lnTo>
                    <a:pt x="928560" y="435419"/>
                  </a:lnTo>
                  <a:lnTo>
                    <a:pt x="933805" y="435381"/>
                  </a:lnTo>
                  <a:lnTo>
                    <a:pt x="935926" y="433222"/>
                  </a:lnTo>
                  <a:close/>
                </a:path>
                <a:path w="1357629" h="661035">
                  <a:moveTo>
                    <a:pt x="969911" y="310184"/>
                  </a:moveTo>
                  <a:lnTo>
                    <a:pt x="969886" y="307568"/>
                  </a:lnTo>
                  <a:lnTo>
                    <a:pt x="969860" y="304952"/>
                  </a:lnTo>
                  <a:lnTo>
                    <a:pt x="967701" y="302856"/>
                  </a:lnTo>
                  <a:lnTo>
                    <a:pt x="962469" y="302907"/>
                  </a:lnTo>
                  <a:lnTo>
                    <a:pt x="960374" y="305028"/>
                  </a:lnTo>
                  <a:lnTo>
                    <a:pt x="960424" y="310273"/>
                  </a:lnTo>
                  <a:lnTo>
                    <a:pt x="962558" y="312381"/>
                  </a:lnTo>
                  <a:lnTo>
                    <a:pt x="967790" y="312343"/>
                  </a:lnTo>
                  <a:lnTo>
                    <a:pt x="969911" y="310184"/>
                  </a:lnTo>
                  <a:close/>
                </a:path>
                <a:path w="1357629" h="661035">
                  <a:moveTo>
                    <a:pt x="1007262" y="572871"/>
                  </a:moveTo>
                  <a:lnTo>
                    <a:pt x="1007237" y="570255"/>
                  </a:lnTo>
                  <a:lnTo>
                    <a:pt x="1007211" y="567639"/>
                  </a:lnTo>
                  <a:lnTo>
                    <a:pt x="1005078" y="565543"/>
                  </a:lnTo>
                  <a:lnTo>
                    <a:pt x="999845" y="565594"/>
                  </a:lnTo>
                  <a:lnTo>
                    <a:pt x="997724" y="567715"/>
                  </a:lnTo>
                  <a:lnTo>
                    <a:pt x="997775" y="572960"/>
                  </a:lnTo>
                  <a:lnTo>
                    <a:pt x="999934" y="575081"/>
                  </a:lnTo>
                  <a:lnTo>
                    <a:pt x="1005166" y="575030"/>
                  </a:lnTo>
                  <a:lnTo>
                    <a:pt x="1007262" y="572871"/>
                  </a:lnTo>
                  <a:close/>
                </a:path>
                <a:path w="1357629" h="661035">
                  <a:moveTo>
                    <a:pt x="1075728" y="379412"/>
                  </a:moveTo>
                  <a:lnTo>
                    <a:pt x="1075702" y="376796"/>
                  </a:lnTo>
                  <a:lnTo>
                    <a:pt x="1075677" y="374180"/>
                  </a:lnTo>
                  <a:lnTo>
                    <a:pt x="1073518" y="372059"/>
                  </a:lnTo>
                  <a:lnTo>
                    <a:pt x="1068285" y="372110"/>
                  </a:lnTo>
                  <a:lnTo>
                    <a:pt x="1066190" y="374256"/>
                  </a:lnTo>
                  <a:lnTo>
                    <a:pt x="1066241" y="379501"/>
                  </a:lnTo>
                  <a:lnTo>
                    <a:pt x="1068374" y="381596"/>
                  </a:lnTo>
                  <a:lnTo>
                    <a:pt x="1073607" y="381546"/>
                  </a:lnTo>
                  <a:lnTo>
                    <a:pt x="1075728" y="379412"/>
                  </a:lnTo>
                  <a:close/>
                </a:path>
                <a:path w="1357629" h="661035">
                  <a:moveTo>
                    <a:pt x="1091425" y="168846"/>
                  </a:moveTo>
                  <a:lnTo>
                    <a:pt x="1091399" y="166230"/>
                  </a:lnTo>
                  <a:lnTo>
                    <a:pt x="1091374" y="163614"/>
                  </a:lnTo>
                  <a:lnTo>
                    <a:pt x="1089240" y="161493"/>
                  </a:lnTo>
                  <a:lnTo>
                    <a:pt x="1083983" y="161531"/>
                  </a:lnTo>
                  <a:lnTo>
                    <a:pt x="1081887" y="163690"/>
                  </a:lnTo>
                  <a:lnTo>
                    <a:pt x="1081938" y="168935"/>
                  </a:lnTo>
                  <a:lnTo>
                    <a:pt x="1084059" y="171043"/>
                  </a:lnTo>
                  <a:lnTo>
                    <a:pt x="1089329" y="171005"/>
                  </a:lnTo>
                  <a:lnTo>
                    <a:pt x="1091425" y="168846"/>
                  </a:lnTo>
                  <a:close/>
                </a:path>
                <a:path w="1357629" h="661035">
                  <a:moveTo>
                    <a:pt x="1109865" y="273900"/>
                  </a:moveTo>
                  <a:lnTo>
                    <a:pt x="1109840" y="271284"/>
                  </a:lnTo>
                  <a:lnTo>
                    <a:pt x="1109814" y="268668"/>
                  </a:lnTo>
                  <a:lnTo>
                    <a:pt x="1107681" y="266547"/>
                  </a:lnTo>
                  <a:lnTo>
                    <a:pt x="1102423" y="266598"/>
                  </a:lnTo>
                  <a:lnTo>
                    <a:pt x="1100328" y="268744"/>
                  </a:lnTo>
                  <a:lnTo>
                    <a:pt x="1100378" y="273989"/>
                  </a:lnTo>
                  <a:lnTo>
                    <a:pt x="1102512" y="276110"/>
                  </a:lnTo>
                  <a:lnTo>
                    <a:pt x="1107770" y="276059"/>
                  </a:lnTo>
                  <a:lnTo>
                    <a:pt x="1109865" y="273900"/>
                  </a:lnTo>
                  <a:close/>
                </a:path>
                <a:path w="1357629" h="661035">
                  <a:moveTo>
                    <a:pt x="1181849" y="483692"/>
                  </a:moveTo>
                  <a:lnTo>
                    <a:pt x="1181823" y="481050"/>
                  </a:lnTo>
                  <a:lnTo>
                    <a:pt x="1181798" y="478434"/>
                  </a:lnTo>
                  <a:lnTo>
                    <a:pt x="1179639" y="476338"/>
                  </a:lnTo>
                  <a:lnTo>
                    <a:pt x="1174407" y="476389"/>
                  </a:lnTo>
                  <a:lnTo>
                    <a:pt x="1172286" y="478510"/>
                  </a:lnTo>
                  <a:lnTo>
                    <a:pt x="1172337" y="483781"/>
                  </a:lnTo>
                  <a:lnTo>
                    <a:pt x="1174483" y="485863"/>
                  </a:lnTo>
                  <a:lnTo>
                    <a:pt x="1179728" y="485825"/>
                  </a:lnTo>
                  <a:lnTo>
                    <a:pt x="1181849" y="483692"/>
                  </a:lnTo>
                  <a:close/>
                </a:path>
                <a:path w="1357629" h="661035">
                  <a:moveTo>
                    <a:pt x="1198156" y="343281"/>
                  </a:moveTo>
                  <a:lnTo>
                    <a:pt x="1198130" y="340639"/>
                  </a:lnTo>
                  <a:lnTo>
                    <a:pt x="1198105" y="338023"/>
                  </a:lnTo>
                  <a:lnTo>
                    <a:pt x="1195971" y="335927"/>
                  </a:lnTo>
                  <a:lnTo>
                    <a:pt x="1190713" y="335978"/>
                  </a:lnTo>
                  <a:lnTo>
                    <a:pt x="1188593" y="338099"/>
                  </a:lnTo>
                  <a:lnTo>
                    <a:pt x="1188643" y="343369"/>
                  </a:lnTo>
                  <a:lnTo>
                    <a:pt x="1190802" y="345452"/>
                  </a:lnTo>
                  <a:lnTo>
                    <a:pt x="1196060" y="345414"/>
                  </a:lnTo>
                  <a:lnTo>
                    <a:pt x="1198156" y="343281"/>
                  </a:lnTo>
                  <a:close/>
                </a:path>
                <a:path w="1357629" h="661035">
                  <a:moveTo>
                    <a:pt x="1235964" y="658558"/>
                  </a:moveTo>
                  <a:lnTo>
                    <a:pt x="1235938" y="655942"/>
                  </a:lnTo>
                  <a:lnTo>
                    <a:pt x="1235913" y="653326"/>
                  </a:lnTo>
                  <a:lnTo>
                    <a:pt x="1233792" y="651205"/>
                  </a:lnTo>
                  <a:lnTo>
                    <a:pt x="1228521" y="651256"/>
                  </a:lnTo>
                  <a:lnTo>
                    <a:pt x="1226426" y="653402"/>
                  </a:lnTo>
                  <a:lnTo>
                    <a:pt x="1226477" y="658647"/>
                  </a:lnTo>
                  <a:lnTo>
                    <a:pt x="1228610" y="660768"/>
                  </a:lnTo>
                  <a:lnTo>
                    <a:pt x="1233868" y="660717"/>
                  </a:lnTo>
                  <a:lnTo>
                    <a:pt x="1235964" y="658558"/>
                  </a:lnTo>
                  <a:close/>
                </a:path>
                <a:path w="1357629" h="661035">
                  <a:moveTo>
                    <a:pt x="1337652" y="254381"/>
                  </a:moveTo>
                  <a:lnTo>
                    <a:pt x="1337627" y="251764"/>
                  </a:lnTo>
                  <a:lnTo>
                    <a:pt x="1337602" y="249123"/>
                  </a:lnTo>
                  <a:lnTo>
                    <a:pt x="1335468" y="247027"/>
                  </a:lnTo>
                  <a:lnTo>
                    <a:pt x="1330210" y="247065"/>
                  </a:lnTo>
                  <a:lnTo>
                    <a:pt x="1328115" y="249199"/>
                  </a:lnTo>
                  <a:lnTo>
                    <a:pt x="1328166" y="254469"/>
                  </a:lnTo>
                  <a:lnTo>
                    <a:pt x="1330286" y="256552"/>
                  </a:lnTo>
                  <a:lnTo>
                    <a:pt x="1335557" y="256514"/>
                  </a:lnTo>
                  <a:lnTo>
                    <a:pt x="1337652" y="254381"/>
                  </a:lnTo>
                  <a:close/>
                </a:path>
                <a:path w="1357629" h="661035">
                  <a:moveTo>
                    <a:pt x="1357172" y="482168"/>
                  </a:moveTo>
                  <a:lnTo>
                    <a:pt x="1357147" y="479526"/>
                  </a:lnTo>
                  <a:lnTo>
                    <a:pt x="1357122" y="476910"/>
                  </a:lnTo>
                  <a:lnTo>
                    <a:pt x="1354988" y="474814"/>
                  </a:lnTo>
                  <a:lnTo>
                    <a:pt x="1349756" y="474865"/>
                  </a:lnTo>
                  <a:lnTo>
                    <a:pt x="1347635" y="476986"/>
                  </a:lnTo>
                  <a:lnTo>
                    <a:pt x="1347685" y="482257"/>
                  </a:lnTo>
                  <a:lnTo>
                    <a:pt x="1349844" y="484339"/>
                  </a:lnTo>
                  <a:lnTo>
                    <a:pt x="1355077" y="484301"/>
                  </a:lnTo>
                  <a:lnTo>
                    <a:pt x="1357172" y="48216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77470" y="1800370"/>
              <a:ext cx="94367" cy="9463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76810" y="1250781"/>
              <a:ext cx="194691" cy="19499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48867" y="1028016"/>
              <a:ext cx="201341" cy="145018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182647" y="1373047"/>
              <a:ext cx="459740" cy="459740"/>
            </a:xfrm>
            <a:custGeom>
              <a:avLst/>
              <a:gdLst/>
              <a:ahLst/>
              <a:cxnLst/>
              <a:rect l="l" t="t" r="r" b="b"/>
              <a:pathLst>
                <a:path w="459739" h="459739">
                  <a:moveTo>
                    <a:pt x="170510" y="178308"/>
                  </a:moveTo>
                  <a:lnTo>
                    <a:pt x="168211" y="175666"/>
                  </a:lnTo>
                  <a:lnTo>
                    <a:pt x="112991" y="171602"/>
                  </a:lnTo>
                  <a:lnTo>
                    <a:pt x="110172" y="171627"/>
                  </a:lnTo>
                  <a:lnTo>
                    <a:pt x="107657" y="173901"/>
                  </a:lnTo>
                  <a:lnTo>
                    <a:pt x="107188" y="179959"/>
                  </a:lnTo>
                  <a:lnTo>
                    <a:pt x="109537" y="182664"/>
                  </a:lnTo>
                  <a:lnTo>
                    <a:pt x="154432" y="185978"/>
                  </a:lnTo>
                  <a:lnTo>
                    <a:pt x="164287" y="186702"/>
                  </a:lnTo>
                  <a:lnTo>
                    <a:pt x="165455" y="186664"/>
                  </a:lnTo>
                  <a:lnTo>
                    <a:pt x="168046" y="186321"/>
                  </a:lnTo>
                  <a:lnTo>
                    <a:pt x="170141" y="184226"/>
                  </a:lnTo>
                  <a:lnTo>
                    <a:pt x="170510" y="178308"/>
                  </a:lnTo>
                  <a:close/>
                </a:path>
                <a:path w="459739" h="459739">
                  <a:moveTo>
                    <a:pt x="242430" y="428929"/>
                  </a:moveTo>
                  <a:lnTo>
                    <a:pt x="240398" y="429196"/>
                  </a:lnTo>
                  <a:lnTo>
                    <a:pt x="240639" y="429310"/>
                  </a:lnTo>
                  <a:lnTo>
                    <a:pt x="240944" y="430199"/>
                  </a:lnTo>
                  <a:lnTo>
                    <a:pt x="240868" y="431139"/>
                  </a:lnTo>
                  <a:lnTo>
                    <a:pt x="239979" y="431914"/>
                  </a:lnTo>
                  <a:lnTo>
                    <a:pt x="236321" y="435102"/>
                  </a:lnTo>
                  <a:lnTo>
                    <a:pt x="235966" y="435241"/>
                  </a:lnTo>
                  <a:lnTo>
                    <a:pt x="235381" y="435025"/>
                  </a:lnTo>
                  <a:lnTo>
                    <a:pt x="235458" y="434086"/>
                  </a:lnTo>
                  <a:lnTo>
                    <a:pt x="237617" y="432231"/>
                  </a:lnTo>
                  <a:lnTo>
                    <a:pt x="234530" y="432625"/>
                  </a:lnTo>
                  <a:lnTo>
                    <a:pt x="230873" y="435813"/>
                  </a:lnTo>
                  <a:lnTo>
                    <a:pt x="230517" y="435952"/>
                  </a:lnTo>
                  <a:lnTo>
                    <a:pt x="229933" y="435737"/>
                  </a:lnTo>
                  <a:lnTo>
                    <a:pt x="230009" y="434809"/>
                  </a:lnTo>
                  <a:lnTo>
                    <a:pt x="231902" y="433171"/>
                  </a:lnTo>
                  <a:lnTo>
                    <a:pt x="232168" y="432943"/>
                  </a:lnTo>
                  <a:lnTo>
                    <a:pt x="230390" y="433171"/>
                  </a:lnTo>
                  <a:lnTo>
                    <a:pt x="232156" y="432943"/>
                  </a:lnTo>
                  <a:lnTo>
                    <a:pt x="234327" y="431076"/>
                  </a:lnTo>
                  <a:lnTo>
                    <a:pt x="232575" y="430237"/>
                  </a:lnTo>
                  <a:lnTo>
                    <a:pt x="229882" y="428917"/>
                  </a:lnTo>
                  <a:lnTo>
                    <a:pt x="220192" y="448983"/>
                  </a:lnTo>
                  <a:lnTo>
                    <a:pt x="218821" y="451764"/>
                  </a:lnTo>
                  <a:lnTo>
                    <a:pt x="220002" y="455155"/>
                  </a:lnTo>
                  <a:lnTo>
                    <a:pt x="222821" y="456514"/>
                  </a:lnTo>
                  <a:lnTo>
                    <a:pt x="226034" y="457022"/>
                  </a:lnTo>
                  <a:lnTo>
                    <a:pt x="230390" y="453885"/>
                  </a:lnTo>
                  <a:lnTo>
                    <a:pt x="239039" y="435952"/>
                  </a:lnTo>
                  <a:lnTo>
                    <a:pt x="239382" y="435241"/>
                  </a:lnTo>
                  <a:lnTo>
                    <a:pt x="241058" y="431774"/>
                  </a:lnTo>
                  <a:lnTo>
                    <a:pt x="242430" y="428929"/>
                  </a:lnTo>
                  <a:close/>
                </a:path>
                <a:path w="459739" h="459739">
                  <a:moveTo>
                    <a:pt x="258381" y="360794"/>
                  </a:moveTo>
                  <a:lnTo>
                    <a:pt x="257378" y="353085"/>
                  </a:lnTo>
                  <a:lnTo>
                    <a:pt x="257302" y="352552"/>
                  </a:lnTo>
                  <a:lnTo>
                    <a:pt x="254558" y="331685"/>
                  </a:lnTo>
                  <a:lnTo>
                    <a:pt x="238988" y="313639"/>
                  </a:lnTo>
                  <a:lnTo>
                    <a:pt x="231419" y="329298"/>
                  </a:lnTo>
                  <a:lnTo>
                    <a:pt x="235254" y="358470"/>
                  </a:lnTo>
                  <a:lnTo>
                    <a:pt x="237540" y="353733"/>
                  </a:lnTo>
                  <a:lnTo>
                    <a:pt x="239534" y="352577"/>
                  </a:lnTo>
                  <a:lnTo>
                    <a:pt x="242557" y="352577"/>
                  </a:lnTo>
                  <a:lnTo>
                    <a:pt x="243319" y="352729"/>
                  </a:lnTo>
                  <a:lnTo>
                    <a:pt x="244271" y="353187"/>
                  </a:lnTo>
                  <a:lnTo>
                    <a:pt x="252247" y="353682"/>
                  </a:lnTo>
                  <a:lnTo>
                    <a:pt x="258381" y="360794"/>
                  </a:lnTo>
                  <a:close/>
                </a:path>
                <a:path w="459739" h="459739">
                  <a:moveTo>
                    <a:pt x="261467" y="421195"/>
                  </a:moveTo>
                  <a:lnTo>
                    <a:pt x="260438" y="420001"/>
                  </a:lnTo>
                  <a:lnTo>
                    <a:pt x="260375" y="420878"/>
                  </a:lnTo>
                  <a:lnTo>
                    <a:pt x="260959" y="421576"/>
                  </a:lnTo>
                  <a:lnTo>
                    <a:pt x="261099" y="421576"/>
                  </a:lnTo>
                  <a:lnTo>
                    <a:pt x="261467" y="421195"/>
                  </a:lnTo>
                  <a:close/>
                </a:path>
                <a:path w="459739" h="459739">
                  <a:moveTo>
                    <a:pt x="267258" y="428231"/>
                  </a:moveTo>
                  <a:lnTo>
                    <a:pt x="267208" y="427850"/>
                  </a:lnTo>
                  <a:lnTo>
                    <a:pt x="266192" y="426669"/>
                  </a:lnTo>
                  <a:lnTo>
                    <a:pt x="265404" y="427342"/>
                  </a:lnTo>
                  <a:lnTo>
                    <a:pt x="267258" y="428231"/>
                  </a:lnTo>
                  <a:close/>
                </a:path>
                <a:path w="459739" h="459739">
                  <a:moveTo>
                    <a:pt x="270484" y="452678"/>
                  </a:moveTo>
                  <a:lnTo>
                    <a:pt x="269963" y="448716"/>
                  </a:lnTo>
                  <a:lnTo>
                    <a:pt x="269405" y="444512"/>
                  </a:lnTo>
                  <a:lnTo>
                    <a:pt x="269278" y="443623"/>
                  </a:lnTo>
                  <a:lnTo>
                    <a:pt x="269278" y="444512"/>
                  </a:lnTo>
                  <a:lnTo>
                    <a:pt x="268554" y="444055"/>
                  </a:lnTo>
                  <a:lnTo>
                    <a:pt x="269278" y="444512"/>
                  </a:lnTo>
                  <a:lnTo>
                    <a:pt x="269278" y="443623"/>
                  </a:lnTo>
                  <a:lnTo>
                    <a:pt x="268960" y="441210"/>
                  </a:lnTo>
                  <a:lnTo>
                    <a:pt x="268820" y="440829"/>
                  </a:lnTo>
                  <a:lnTo>
                    <a:pt x="268960" y="441198"/>
                  </a:lnTo>
                  <a:lnTo>
                    <a:pt x="268859" y="440486"/>
                  </a:lnTo>
                  <a:lnTo>
                    <a:pt x="268579" y="438302"/>
                  </a:lnTo>
                  <a:lnTo>
                    <a:pt x="267931" y="438251"/>
                  </a:lnTo>
                  <a:lnTo>
                    <a:pt x="268528" y="439991"/>
                  </a:lnTo>
                  <a:lnTo>
                    <a:pt x="267919" y="438238"/>
                  </a:lnTo>
                  <a:lnTo>
                    <a:pt x="268579" y="438289"/>
                  </a:lnTo>
                  <a:lnTo>
                    <a:pt x="268401" y="436968"/>
                  </a:lnTo>
                  <a:lnTo>
                    <a:pt x="268338" y="436765"/>
                  </a:lnTo>
                  <a:lnTo>
                    <a:pt x="268147" y="435051"/>
                  </a:lnTo>
                  <a:lnTo>
                    <a:pt x="267970" y="433717"/>
                  </a:lnTo>
                  <a:lnTo>
                    <a:pt x="265188" y="433527"/>
                  </a:lnTo>
                  <a:lnTo>
                    <a:pt x="265188" y="440080"/>
                  </a:lnTo>
                  <a:lnTo>
                    <a:pt x="264629" y="438543"/>
                  </a:lnTo>
                  <a:lnTo>
                    <a:pt x="264629" y="440944"/>
                  </a:lnTo>
                  <a:lnTo>
                    <a:pt x="263931" y="440524"/>
                  </a:lnTo>
                  <a:lnTo>
                    <a:pt x="262813" y="437349"/>
                  </a:lnTo>
                  <a:lnTo>
                    <a:pt x="262813" y="453085"/>
                  </a:lnTo>
                  <a:lnTo>
                    <a:pt x="262394" y="452628"/>
                  </a:lnTo>
                  <a:lnTo>
                    <a:pt x="262394" y="454164"/>
                  </a:lnTo>
                  <a:lnTo>
                    <a:pt x="261823" y="453961"/>
                  </a:lnTo>
                  <a:lnTo>
                    <a:pt x="262394" y="454164"/>
                  </a:lnTo>
                  <a:lnTo>
                    <a:pt x="262394" y="452628"/>
                  </a:lnTo>
                  <a:lnTo>
                    <a:pt x="260019" y="449846"/>
                  </a:lnTo>
                  <a:lnTo>
                    <a:pt x="262813" y="453085"/>
                  </a:lnTo>
                  <a:lnTo>
                    <a:pt x="262813" y="437349"/>
                  </a:lnTo>
                  <a:lnTo>
                    <a:pt x="262089" y="435279"/>
                  </a:lnTo>
                  <a:lnTo>
                    <a:pt x="263931" y="440524"/>
                  </a:lnTo>
                  <a:lnTo>
                    <a:pt x="264629" y="440944"/>
                  </a:lnTo>
                  <a:lnTo>
                    <a:pt x="264629" y="438543"/>
                  </a:lnTo>
                  <a:lnTo>
                    <a:pt x="264528" y="438251"/>
                  </a:lnTo>
                  <a:lnTo>
                    <a:pt x="265188" y="440080"/>
                  </a:lnTo>
                  <a:lnTo>
                    <a:pt x="265188" y="433527"/>
                  </a:lnTo>
                  <a:lnTo>
                    <a:pt x="264020" y="433438"/>
                  </a:lnTo>
                  <a:lnTo>
                    <a:pt x="264020" y="436765"/>
                  </a:lnTo>
                  <a:lnTo>
                    <a:pt x="263296" y="434708"/>
                  </a:lnTo>
                  <a:lnTo>
                    <a:pt x="264020" y="436765"/>
                  </a:lnTo>
                  <a:lnTo>
                    <a:pt x="264020" y="433438"/>
                  </a:lnTo>
                  <a:lnTo>
                    <a:pt x="263067" y="433362"/>
                  </a:lnTo>
                  <a:lnTo>
                    <a:pt x="263982" y="433412"/>
                  </a:lnTo>
                  <a:lnTo>
                    <a:pt x="267970" y="433705"/>
                  </a:lnTo>
                  <a:lnTo>
                    <a:pt x="267449" y="429793"/>
                  </a:lnTo>
                  <a:lnTo>
                    <a:pt x="267258" y="428244"/>
                  </a:lnTo>
                  <a:lnTo>
                    <a:pt x="265404" y="427342"/>
                  </a:lnTo>
                  <a:lnTo>
                    <a:pt x="266179" y="426669"/>
                  </a:lnTo>
                  <a:lnTo>
                    <a:pt x="265315" y="425665"/>
                  </a:lnTo>
                  <a:lnTo>
                    <a:pt x="265163" y="425805"/>
                  </a:lnTo>
                  <a:lnTo>
                    <a:pt x="265163" y="427558"/>
                  </a:lnTo>
                  <a:lnTo>
                    <a:pt x="264807" y="427723"/>
                  </a:lnTo>
                  <a:lnTo>
                    <a:pt x="264248" y="427494"/>
                  </a:lnTo>
                  <a:lnTo>
                    <a:pt x="264807" y="427710"/>
                  </a:lnTo>
                  <a:lnTo>
                    <a:pt x="265163" y="427558"/>
                  </a:lnTo>
                  <a:lnTo>
                    <a:pt x="265163" y="425805"/>
                  </a:lnTo>
                  <a:lnTo>
                    <a:pt x="265315" y="425653"/>
                  </a:lnTo>
                  <a:lnTo>
                    <a:pt x="262216" y="422084"/>
                  </a:lnTo>
                  <a:lnTo>
                    <a:pt x="262077" y="421919"/>
                  </a:lnTo>
                  <a:lnTo>
                    <a:pt x="261683" y="421474"/>
                  </a:lnTo>
                  <a:lnTo>
                    <a:pt x="261683" y="448716"/>
                  </a:lnTo>
                  <a:lnTo>
                    <a:pt x="261112" y="448513"/>
                  </a:lnTo>
                  <a:lnTo>
                    <a:pt x="261683" y="448716"/>
                  </a:lnTo>
                  <a:lnTo>
                    <a:pt x="261683" y="421474"/>
                  </a:lnTo>
                  <a:lnTo>
                    <a:pt x="261467" y="421208"/>
                  </a:lnTo>
                  <a:lnTo>
                    <a:pt x="261099" y="421576"/>
                  </a:lnTo>
                  <a:lnTo>
                    <a:pt x="260959" y="421576"/>
                  </a:lnTo>
                  <a:lnTo>
                    <a:pt x="260362" y="420878"/>
                  </a:lnTo>
                  <a:lnTo>
                    <a:pt x="260426" y="420077"/>
                  </a:lnTo>
                  <a:lnTo>
                    <a:pt x="259664" y="419125"/>
                  </a:lnTo>
                  <a:lnTo>
                    <a:pt x="259664" y="444830"/>
                  </a:lnTo>
                  <a:lnTo>
                    <a:pt x="259181" y="444271"/>
                  </a:lnTo>
                  <a:lnTo>
                    <a:pt x="259181" y="446252"/>
                  </a:lnTo>
                  <a:lnTo>
                    <a:pt x="259181" y="444271"/>
                  </a:lnTo>
                  <a:lnTo>
                    <a:pt x="258165" y="443077"/>
                  </a:lnTo>
                  <a:lnTo>
                    <a:pt x="258864" y="443877"/>
                  </a:lnTo>
                  <a:lnTo>
                    <a:pt x="258826" y="443636"/>
                  </a:lnTo>
                  <a:lnTo>
                    <a:pt x="258889" y="443903"/>
                  </a:lnTo>
                  <a:lnTo>
                    <a:pt x="259664" y="444830"/>
                  </a:lnTo>
                  <a:lnTo>
                    <a:pt x="259664" y="419125"/>
                  </a:lnTo>
                  <a:lnTo>
                    <a:pt x="258610" y="417918"/>
                  </a:lnTo>
                  <a:lnTo>
                    <a:pt x="258610" y="426796"/>
                  </a:lnTo>
                  <a:lnTo>
                    <a:pt x="258102" y="427469"/>
                  </a:lnTo>
                  <a:lnTo>
                    <a:pt x="258102" y="438111"/>
                  </a:lnTo>
                  <a:lnTo>
                    <a:pt x="258102" y="449630"/>
                  </a:lnTo>
                  <a:lnTo>
                    <a:pt x="257429" y="451015"/>
                  </a:lnTo>
                  <a:lnTo>
                    <a:pt x="258102" y="449630"/>
                  </a:lnTo>
                  <a:lnTo>
                    <a:pt x="258102" y="438124"/>
                  </a:lnTo>
                  <a:lnTo>
                    <a:pt x="258051" y="437807"/>
                  </a:lnTo>
                  <a:lnTo>
                    <a:pt x="258102" y="438111"/>
                  </a:lnTo>
                  <a:lnTo>
                    <a:pt x="258102" y="427469"/>
                  </a:lnTo>
                  <a:lnTo>
                    <a:pt x="257403" y="428371"/>
                  </a:lnTo>
                  <a:lnTo>
                    <a:pt x="257378" y="444195"/>
                  </a:lnTo>
                  <a:lnTo>
                    <a:pt x="256489" y="446049"/>
                  </a:lnTo>
                  <a:lnTo>
                    <a:pt x="256692" y="447649"/>
                  </a:lnTo>
                  <a:lnTo>
                    <a:pt x="256870" y="449084"/>
                  </a:lnTo>
                  <a:lnTo>
                    <a:pt x="256768" y="449313"/>
                  </a:lnTo>
                  <a:lnTo>
                    <a:pt x="256692" y="447649"/>
                  </a:lnTo>
                  <a:lnTo>
                    <a:pt x="256476" y="446062"/>
                  </a:lnTo>
                  <a:lnTo>
                    <a:pt x="257378" y="444195"/>
                  </a:lnTo>
                  <a:lnTo>
                    <a:pt x="257378" y="428421"/>
                  </a:lnTo>
                  <a:lnTo>
                    <a:pt x="256908" y="429018"/>
                  </a:lnTo>
                  <a:lnTo>
                    <a:pt x="257403" y="428371"/>
                  </a:lnTo>
                  <a:lnTo>
                    <a:pt x="258597" y="426796"/>
                  </a:lnTo>
                  <a:lnTo>
                    <a:pt x="258610" y="417918"/>
                  </a:lnTo>
                  <a:lnTo>
                    <a:pt x="257009" y="416064"/>
                  </a:lnTo>
                  <a:lnTo>
                    <a:pt x="256603" y="415582"/>
                  </a:lnTo>
                  <a:lnTo>
                    <a:pt x="256603" y="438416"/>
                  </a:lnTo>
                  <a:lnTo>
                    <a:pt x="255727" y="440258"/>
                  </a:lnTo>
                  <a:lnTo>
                    <a:pt x="255930" y="441858"/>
                  </a:lnTo>
                  <a:lnTo>
                    <a:pt x="256159" y="443636"/>
                  </a:lnTo>
                  <a:lnTo>
                    <a:pt x="256057" y="443852"/>
                  </a:lnTo>
                  <a:lnTo>
                    <a:pt x="255930" y="441858"/>
                  </a:lnTo>
                  <a:lnTo>
                    <a:pt x="255714" y="440258"/>
                  </a:lnTo>
                  <a:lnTo>
                    <a:pt x="256603" y="438416"/>
                  </a:lnTo>
                  <a:lnTo>
                    <a:pt x="256603" y="415582"/>
                  </a:lnTo>
                  <a:lnTo>
                    <a:pt x="256070" y="414959"/>
                  </a:lnTo>
                  <a:lnTo>
                    <a:pt x="255587" y="415950"/>
                  </a:lnTo>
                  <a:lnTo>
                    <a:pt x="255587" y="418998"/>
                  </a:lnTo>
                  <a:lnTo>
                    <a:pt x="255397" y="419417"/>
                  </a:lnTo>
                  <a:lnTo>
                    <a:pt x="255397" y="437870"/>
                  </a:lnTo>
                  <a:lnTo>
                    <a:pt x="255295" y="438111"/>
                  </a:lnTo>
                  <a:lnTo>
                    <a:pt x="255193" y="436245"/>
                  </a:lnTo>
                  <a:lnTo>
                    <a:pt x="255397" y="437870"/>
                  </a:lnTo>
                  <a:lnTo>
                    <a:pt x="255397" y="419417"/>
                  </a:lnTo>
                  <a:lnTo>
                    <a:pt x="254889" y="419760"/>
                  </a:lnTo>
                  <a:lnTo>
                    <a:pt x="255384" y="419404"/>
                  </a:lnTo>
                  <a:lnTo>
                    <a:pt x="255587" y="418998"/>
                  </a:lnTo>
                  <a:lnTo>
                    <a:pt x="255587" y="415950"/>
                  </a:lnTo>
                  <a:lnTo>
                    <a:pt x="255270" y="416598"/>
                  </a:lnTo>
                  <a:lnTo>
                    <a:pt x="256070" y="414947"/>
                  </a:lnTo>
                  <a:lnTo>
                    <a:pt x="254876" y="413588"/>
                  </a:lnTo>
                  <a:lnTo>
                    <a:pt x="254736" y="413423"/>
                  </a:lnTo>
                  <a:lnTo>
                    <a:pt x="254647" y="413626"/>
                  </a:lnTo>
                  <a:lnTo>
                    <a:pt x="254393" y="413816"/>
                  </a:lnTo>
                  <a:lnTo>
                    <a:pt x="254393" y="419760"/>
                  </a:lnTo>
                  <a:lnTo>
                    <a:pt x="254368" y="449694"/>
                  </a:lnTo>
                  <a:lnTo>
                    <a:pt x="253987" y="449643"/>
                  </a:lnTo>
                  <a:lnTo>
                    <a:pt x="254368" y="449694"/>
                  </a:lnTo>
                  <a:lnTo>
                    <a:pt x="254368" y="419773"/>
                  </a:lnTo>
                  <a:lnTo>
                    <a:pt x="254165" y="419874"/>
                  </a:lnTo>
                  <a:lnTo>
                    <a:pt x="253568" y="419646"/>
                  </a:lnTo>
                  <a:lnTo>
                    <a:pt x="252920" y="418884"/>
                  </a:lnTo>
                  <a:lnTo>
                    <a:pt x="253784" y="425589"/>
                  </a:lnTo>
                  <a:lnTo>
                    <a:pt x="253619" y="425475"/>
                  </a:lnTo>
                  <a:lnTo>
                    <a:pt x="253619" y="443903"/>
                  </a:lnTo>
                  <a:lnTo>
                    <a:pt x="253238" y="443852"/>
                  </a:lnTo>
                  <a:lnTo>
                    <a:pt x="253619" y="443903"/>
                  </a:lnTo>
                  <a:lnTo>
                    <a:pt x="253619" y="425475"/>
                  </a:lnTo>
                  <a:lnTo>
                    <a:pt x="252844" y="424878"/>
                  </a:lnTo>
                  <a:lnTo>
                    <a:pt x="253784" y="425589"/>
                  </a:lnTo>
                  <a:lnTo>
                    <a:pt x="252907" y="418871"/>
                  </a:lnTo>
                  <a:lnTo>
                    <a:pt x="253580" y="419633"/>
                  </a:lnTo>
                  <a:lnTo>
                    <a:pt x="254165" y="419862"/>
                  </a:lnTo>
                  <a:lnTo>
                    <a:pt x="254393" y="419760"/>
                  </a:lnTo>
                  <a:lnTo>
                    <a:pt x="254393" y="413816"/>
                  </a:lnTo>
                  <a:lnTo>
                    <a:pt x="254139" y="414007"/>
                  </a:lnTo>
                  <a:lnTo>
                    <a:pt x="253758" y="413931"/>
                  </a:lnTo>
                  <a:lnTo>
                    <a:pt x="254127" y="413994"/>
                  </a:lnTo>
                  <a:lnTo>
                    <a:pt x="254635" y="413626"/>
                  </a:lnTo>
                  <a:lnTo>
                    <a:pt x="254736" y="413410"/>
                  </a:lnTo>
                  <a:lnTo>
                    <a:pt x="253796" y="412343"/>
                  </a:lnTo>
                  <a:lnTo>
                    <a:pt x="253733" y="413918"/>
                  </a:lnTo>
                  <a:lnTo>
                    <a:pt x="253390" y="414083"/>
                  </a:lnTo>
                  <a:lnTo>
                    <a:pt x="253733" y="413918"/>
                  </a:lnTo>
                  <a:lnTo>
                    <a:pt x="253733" y="412267"/>
                  </a:lnTo>
                  <a:lnTo>
                    <a:pt x="251739" y="409943"/>
                  </a:lnTo>
                  <a:lnTo>
                    <a:pt x="251828" y="410705"/>
                  </a:lnTo>
                  <a:lnTo>
                    <a:pt x="253593" y="412762"/>
                  </a:lnTo>
                  <a:lnTo>
                    <a:pt x="252806" y="411861"/>
                  </a:lnTo>
                  <a:lnTo>
                    <a:pt x="252806" y="413842"/>
                  </a:lnTo>
                  <a:lnTo>
                    <a:pt x="252158" y="413105"/>
                  </a:lnTo>
                  <a:lnTo>
                    <a:pt x="252285" y="414134"/>
                  </a:lnTo>
                  <a:lnTo>
                    <a:pt x="252145" y="413092"/>
                  </a:lnTo>
                  <a:lnTo>
                    <a:pt x="251180" y="412000"/>
                  </a:lnTo>
                  <a:lnTo>
                    <a:pt x="251180" y="423595"/>
                  </a:lnTo>
                  <a:lnTo>
                    <a:pt x="249986" y="423595"/>
                  </a:lnTo>
                  <a:lnTo>
                    <a:pt x="249986" y="435356"/>
                  </a:lnTo>
                  <a:lnTo>
                    <a:pt x="249986" y="423595"/>
                  </a:lnTo>
                  <a:lnTo>
                    <a:pt x="249288" y="423595"/>
                  </a:lnTo>
                  <a:lnTo>
                    <a:pt x="249288" y="435952"/>
                  </a:lnTo>
                  <a:lnTo>
                    <a:pt x="248996" y="440016"/>
                  </a:lnTo>
                  <a:lnTo>
                    <a:pt x="249021" y="439280"/>
                  </a:lnTo>
                  <a:lnTo>
                    <a:pt x="249250" y="436295"/>
                  </a:lnTo>
                  <a:lnTo>
                    <a:pt x="249275" y="435952"/>
                  </a:lnTo>
                  <a:lnTo>
                    <a:pt x="249288" y="423595"/>
                  </a:lnTo>
                  <a:lnTo>
                    <a:pt x="248031" y="423595"/>
                  </a:lnTo>
                  <a:lnTo>
                    <a:pt x="247878" y="423595"/>
                  </a:lnTo>
                  <a:lnTo>
                    <a:pt x="246888" y="423595"/>
                  </a:lnTo>
                  <a:lnTo>
                    <a:pt x="247878" y="423595"/>
                  </a:lnTo>
                  <a:lnTo>
                    <a:pt x="248018" y="423583"/>
                  </a:lnTo>
                  <a:lnTo>
                    <a:pt x="248602" y="422973"/>
                  </a:lnTo>
                  <a:lnTo>
                    <a:pt x="247980" y="422287"/>
                  </a:lnTo>
                  <a:lnTo>
                    <a:pt x="248602" y="422973"/>
                  </a:lnTo>
                  <a:lnTo>
                    <a:pt x="248107" y="423506"/>
                  </a:lnTo>
                  <a:lnTo>
                    <a:pt x="251066" y="423506"/>
                  </a:lnTo>
                  <a:lnTo>
                    <a:pt x="251180" y="412000"/>
                  </a:lnTo>
                  <a:lnTo>
                    <a:pt x="250812" y="411568"/>
                  </a:lnTo>
                  <a:lnTo>
                    <a:pt x="252145" y="413092"/>
                  </a:lnTo>
                  <a:lnTo>
                    <a:pt x="252806" y="413842"/>
                  </a:lnTo>
                  <a:lnTo>
                    <a:pt x="252806" y="411861"/>
                  </a:lnTo>
                  <a:lnTo>
                    <a:pt x="251828" y="410705"/>
                  </a:lnTo>
                  <a:lnTo>
                    <a:pt x="251726" y="409930"/>
                  </a:lnTo>
                  <a:lnTo>
                    <a:pt x="251447" y="409600"/>
                  </a:lnTo>
                  <a:lnTo>
                    <a:pt x="251447" y="410248"/>
                  </a:lnTo>
                  <a:lnTo>
                    <a:pt x="249872" y="408419"/>
                  </a:lnTo>
                  <a:lnTo>
                    <a:pt x="251447" y="410248"/>
                  </a:lnTo>
                  <a:lnTo>
                    <a:pt x="251447" y="409600"/>
                  </a:lnTo>
                  <a:lnTo>
                    <a:pt x="250367" y="408343"/>
                  </a:lnTo>
                  <a:lnTo>
                    <a:pt x="249809" y="407695"/>
                  </a:lnTo>
                  <a:lnTo>
                    <a:pt x="249948" y="405930"/>
                  </a:lnTo>
                  <a:lnTo>
                    <a:pt x="250075" y="404075"/>
                  </a:lnTo>
                  <a:lnTo>
                    <a:pt x="249694" y="403631"/>
                  </a:lnTo>
                  <a:lnTo>
                    <a:pt x="249694" y="414134"/>
                  </a:lnTo>
                  <a:lnTo>
                    <a:pt x="249631" y="415074"/>
                  </a:lnTo>
                  <a:lnTo>
                    <a:pt x="249694" y="414134"/>
                  </a:lnTo>
                  <a:lnTo>
                    <a:pt x="249694" y="403631"/>
                  </a:lnTo>
                  <a:lnTo>
                    <a:pt x="249161" y="402996"/>
                  </a:lnTo>
                  <a:lnTo>
                    <a:pt x="250088" y="404063"/>
                  </a:lnTo>
                  <a:lnTo>
                    <a:pt x="250164" y="402932"/>
                  </a:lnTo>
                  <a:lnTo>
                    <a:pt x="250405" y="399796"/>
                  </a:lnTo>
                  <a:lnTo>
                    <a:pt x="249897" y="399554"/>
                  </a:lnTo>
                  <a:lnTo>
                    <a:pt x="250393" y="399783"/>
                  </a:lnTo>
                  <a:lnTo>
                    <a:pt x="258368" y="400291"/>
                  </a:lnTo>
                  <a:lnTo>
                    <a:pt x="264515" y="407416"/>
                  </a:lnTo>
                  <a:lnTo>
                    <a:pt x="263499" y="399694"/>
                  </a:lnTo>
                  <a:lnTo>
                    <a:pt x="263436" y="399161"/>
                  </a:lnTo>
                  <a:lnTo>
                    <a:pt x="261073" y="381228"/>
                  </a:lnTo>
                  <a:lnTo>
                    <a:pt x="248932" y="367182"/>
                  </a:lnTo>
                  <a:lnTo>
                    <a:pt x="248932" y="421868"/>
                  </a:lnTo>
                  <a:lnTo>
                    <a:pt x="248932" y="367182"/>
                  </a:lnTo>
                  <a:lnTo>
                    <a:pt x="247688" y="365734"/>
                  </a:lnTo>
                  <a:lnTo>
                    <a:pt x="247688" y="422275"/>
                  </a:lnTo>
                  <a:lnTo>
                    <a:pt x="245719" y="422109"/>
                  </a:lnTo>
                  <a:lnTo>
                    <a:pt x="245110" y="423379"/>
                  </a:lnTo>
                  <a:lnTo>
                    <a:pt x="241871" y="423125"/>
                  </a:lnTo>
                  <a:lnTo>
                    <a:pt x="241261" y="422440"/>
                  </a:lnTo>
                  <a:lnTo>
                    <a:pt x="241973" y="421817"/>
                  </a:lnTo>
                  <a:lnTo>
                    <a:pt x="244868" y="422046"/>
                  </a:lnTo>
                  <a:lnTo>
                    <a:pt x="244563" y="421817"/>
                  </a:lnTo>
                  <a:lnTo>
                    <a:pt x="244868" y="422033"/>
                  </a:lnTo>
                  <a:lnTo>
                    <a:pt x="245732" y="422097"/>
                  </a:lnTo>
                  <a:lnTo>
                    <a:pt x="247662" y="422262"/>
                  </a:lnTo>
                  <a:lnTo>
                    <a:pt x="247688" y="365734"/>
                  </a:lnTo>
                  <a:lnTo>
                    <a:pt x="247624" y="418147"/>
                  </a:lnTo>
                  <a:lnTo>
                    <a:pt x="246824" y="419849"/>
                  </a:lnTo>
                  <a:lnTo>
                    <a:pt x="247002" y="420382"/>
                  </a:lnTo>
                  <a:lnTo>
                    <a:pt x="246811" y="419836"/>
                  </a:lnTo>
                  <a:lnTo>
                    <a:pt x="246735" y="419595"/>
                  </a:lnTo>
                  <a:lnTo>
                    <a:pt x="246519" y="418973"/>
                  </a:lnTo>
                  <a:lnTo>
                    <a:pt x="246519" y="420014"/>
                  </a:lnTo>
                  <a:lnTo>
                    <a:pt x="243395" y="420014"/>
                  </a:lnTo>
                  <a:lnTo>
                    <a:pt x="242214" y="420014"/>
                  </a:lnTo>
                  <a:lnTo>
                    <a:pt x="237248" y="419595"/>
                  </a:lnTo>
                  <a:lnTo>
                    <a:pt x="236626" y="418871"/>
                  </a:lnTo>
                  <a:lnTo>
                    <a:pt x="237350" y="418287"/>
                  </a:lnTo>
                  <a:lnTo>
                    <a:pt x="240233" y="418490"/>
                  </a:lnTo>
                  <a:lnTo>
                    <a:pt x="239966" y="418287"/>
                  </a:lnTo>
                  <a:lnTo>
                    <a:pt x="240233" y="418477"/>
                  </a:lnTo>
                  <a:lnTo>
                    <a:pt x="243027" y="418680"/>
                  </a:lnTo>
                  <a:lnTo>
                    <a:pt x="243357" y="418706"/>
                  </a:lnTo>
                  <a:lnTo>
                    <a:pt x="243967" y="419404"/>
                  </a:lnTo>
                  <a:lnTo>
                    <a:pt x="243459" y="419938"/>
                  </a:lnTo>
                  <a:lnTo>
                    <a:pt x="246418" y="419938"/>
                  </a:lnTo>
                  <a:lnTo>
                    <a:pt x="246519" y="418973"/>
                  </a:lnTo>
                  <a:lnTo>
                    <a:pt x="245783" y="416839"/>
                  </a:lnTo>
                  <a:lnTo>
                    <a:pt x="246202" y="416013"/>
                  </a:lnTo>
                  <a:lnTo>
                    <a:pt x="247027" y="416407"/>
                  </a:lnTo>
                  <a:lnTo>
                    <a:pt x="247624" y="418147"/>
                  </a:lnTo>
                  <a:lnTo>
                    <a:pt x="247624" y="365671"/>
                  </a:lnTo>
                  <a:lnTo>
                    <a:pt x="245516" y="363220"/>
                  </a:lnTo>
                  <a:lnTo>
                    <a:pt x="237947" y="378891"/>
                  </a:lnTo>
                  <a:lnTo>
                    <a:pt x="241388" y="405066"/>
                  </a:lnTo>
                  <a:lnTo>
                    <a:pt x="243674" y="400354"/>
                  </a:lnTo>
                  <a:lnTo>
                    <a:pt x="245656" y="399186"/>
                  </a:lnTo>
                  <a:lnTo>
                    <a:pt x="244309" y="399999"/>
                  </a:lnTo>
                  <a:lnTo>
                    <a:pt x="244309" y="418299"/>
                  </a:lnTo>
                  <a:lnTo>
                    <a:pt x="242404" y="412864"/>
                  </a:lnTo>
                  <a:lnTo>
                    <a:pt x="244309" y="418299"/>
                  </a:lnTo>
                  <a:lnTo>
                    <a:pt x="244309" y="399999"/>
                  </a:lnTo>
                  <a:lnTo>
                    <a:pt x="243687" y="400354"/>
                  </a:lnTo>
                  <a:lnTo>
                    <a:pt x="238556" y="410972"/>
                  </a:lnTo>
                  <a:lnTo>
                    <a:pt x="239941" y="414947"/>
                  </a:lnTo>
                  <a:lnTo>
                    <a:pt x="239788" y="414528"/>
                  </a:lnTo>
                  <a:lnTo>
                    <a:pt x="239788" y="415747"/>
                  </a:lnTo>
                  <a:lnTo>
                    <a:pt x="239649" y="416064"/>
                  </a:lnTo>
                  <a:lnTo>
                    <a:pt x="239788" y="415747"/>
                  </a:lnTo>
                  <a:lnTo>
                    <a:pt x="239788" y="414528"/>
                  </a:lnTo>
                  <a:lnTo>
                    <a:pt x="238544" y="410972"/>
                  </a:lnTo>
                  <a:lnTo>
                    <a:pt x="237731" y="412661"/>
                  </a:lnTo>
                  <a:lnTo>
                    <a:pt x="237528" y="413092"/>
                  </a:lnTo>
                  <a:lnTo>
                    <a:pt x="236512" y="415188"/>
                  </a:lnTo>
                  <a:lnTo>
                    <a:pt x="238658" y="415353"/>
                  </a:lnTo>
                  <a:lnTo>
                    <a:pt x="239001" y="415378"/>
                  </a:lnTo>
                  <a:lnTo>
                    <a:pt x="239610" y="416077"/>
                  </a:lnTo>
                  <a:lnTo>
                    <a:pt x="239141" y="416598"/>
                  </a:lnTo>
                  <a:lnTo>
                    <a:pt x="242087" y="416598"/>
                  </a:lnTo>
                  <a:lnTo>
                    <a:pt x="239064" y="416687"/>
                  </a:lnTo>
                  <a:lnTo>
                    <a:pt x="237896" y="416687"/>
                  </a:lnTo>
                  <a:lnTo>
                    <a:pt x="235902" y="416458"/>
                  </a:lnTo>
                  <a:lnTo>
                    <a:pt x="230454" y="427736"/>
                  </a:lnTo>
                  <a:lnTo>
                    <a:pt x="234950" y="429907"/>
                  </a:lnTo>
                  <a:lnTo>
                    <a:pt x="235191" y="430034"/>
                  </a:lnTo>
                  <a:lnTo>
                    <a:pt x="235496" y="430911"/>
                  </a:lnTo>
                  <a:lnTo>
                    <a:pt x="235419" y="431850"/>
                  </a:lnTo>
                  <a:lnTo>
                    <a:pt x="234530" y="432625"/>
                  </a:lnTo>
                  <a:lnTo>
                    <a:pt x="237604" y="432231"/>
                  </a:lnTo>
                  <a:lnTo>
                    <a:pt x="239763" y="430352"/>
                  </a:lnTo>
                  <a:lnTo>
                    <a:pt x="238010" y="429526"/>
                  </a:lnTo>
                  <a:lnTo>
                    <a:pt x="234619" y="427875"/>
                  </a:lnTo>
                  <a:lnTo>
                    <a:pt x="234315" y="426986"/>
                  </a:lnTo>
                  <a:lnTo>
                    <a:pt x="235204" y="426694"/>
                  </a:lnTo>
                  <a:lnTo>
                    <a:pt x="240398" y="429196"/>
                  </a:lnTo>
                  <a:lnTo>
                    <a:pt x="242430" y="428917"/>
                  </a:lnTo>
                  <a:lnTo>
                    <a:pt x="242760" y="428244"/>
                  </a:lnTo>
                  <a:lnTo>
                    <a:pt x="240411" y="427101"/>
                  </a:lnTo>
                  <a:lnTo>
                    <a:pt x="240271" y="426694"/>
                  </a:lnTo>
                  <a:lnTo>
                    <a:pt x="240118" y="426224"/>
                  </a:lnTo>
                  <a:lnTo>
                    <a:pt x="240995" y="425919"/>
                  </a:lnTo>
                  <a:lnTo>
                    <a:pt x="243344" y="427050"/>
                  </a:lnTo>
                  <a:lnTo>
                    <a:pt x="243890" y="425919"/>
                  </a:lnTo>
                  <a:lnTo>
                    <a:pt x="244081" y="425526"/>
                  </a:lnTo>
                  <a:lnTo>
                    <a:pt x="244348" y="427545"/>
                  </a:lnTo>
                  <a:lnTo>
                    <a:pt x="244563" y="429145"/>
                  </a:lnTo>
                  <a:lnTo>
                    <a:pt x="244716" y="430314"/>
                  </a:lnTo>
                  <a:lnTo>
                    <a:pt x="244919" y="431876"/>
                  </a:lnTo>
                  <a:lnTo>
                    <a:pt x="245491" y="436206"/>
                  </a:lnTo>
                  <a:lnTo>
                    <a:pt x="248983" y="434987"/>
                  </a:lnTo>
                  <a:lnTo>
                    <a:pt x="247053" y="435673"/>
                  </a:lnTo>
                  <a:lnTo>
                    <a:pt x="247053" y="440690"/>
                  </a:lnTo>
                  <a:lnTo>
                    <a:pt x="246430" y="439978"/>
                  </a:lnTo>
                  <a:lnTo>
                    <a:pt x="247053" y="440690"/>
                  </a:lnTo>
                  <a:lnTo>
                    <a:pt x="247053" y="435673"/>
                  </a:lnTo>
                  <a:lnTo>
                    <a:pt x="245491" y="436219"/>
                  </a:lnTo>
                  <a:lnTo>
                    <a:pt x="245656" y="437540"/>
                  </a:lnTo>
                  <a:lnTo>
                    <a:pt x="245859" y="439051"/>
                  </a:lnTo>
                  <a:lnTo>
                    <a:pt x="245960" y="439724"/>
                  </a:lnTo>
                  <a:lnTo>
                    <a:pt x="246430" y="439953"/>
                  </a:lnTo>
                  <a:lnTo>
                    <a:pt x="245960" y="439737"/>
                  </a:lnTo>
                  <a:lnTo>
                    <a:pt x="246037" y="440334"/>
                  </a:lnTo>
                  <a:lnTo>
                    <a:pt x="246697" y="445350"/>
                  </a:lnTo>
                  <a:lnTo>
                    <a:pt x="246900" y="442544"/>
                  </a:lnTo>
                  <a:lnTo>
                    <a:pt x="246900" y="442709"/>
                  </a:lnTo>
                  <a:lnTo>
                    <a:pt x="246811" y="446252"/>
                  </a:lnTo>
                  <a:lnTo>
                    <a:pt x="247967" y="455168"/>
                  </a:lnTo>
                  <a:lnTo>
                    <a:pt x="252882" y="459320"/>
                  </a:lnTo>
                  <a:lnTo>
                    <a:pt x="258521" y="459270"/>
                  </a:lnTo>
                  <a:lnTo>
                    <a:pt x="259435" y="459244"/>
                  </a:lnTo>
                  <a:lnTo>
                    <a:pt x="266115" y="458355"/>
                  </a:lnTo>
                  <a:lnTo>
                    <a:pt x="268414" y="455371"/>
                  </a:lnTo>
                  <a:lnTo>
                    <a:pt x="269341" y="454164"/>
                  </a:lnTo>
                  <a:lnTo>
                    <a:pt x="270484" y="452678"/>
                  </a:lnTo>
                  <a:close/>
                </a:path>
                <a:path w="459739" h="459739">
                  <a:moveTo>
                    <a:pt x="302310" y="270967"/>
                  </a:moveTo>
                  <a:lnTo>
                    <a:pt x="301510" y="270357"/>
                  </a:lnTo>
                  <a:lnTo>
                    <a:pt x="245783" y="227584"/>
                  </a:lnTo>
                  <a:lnTo>
                    <a:pt x="241592" y="233045"/>
                  </a:lnTo>
                  <a:lnTo>
                    <a:pt x="244500" y="255117"/>
                  </a:lnTo>
                  <a:lnTo>
                    <a:pt x="286169" y="287108"/>
                  </a:lnTo>
                  <a:lnTo>
                    <a:pt x="283705" y="279984"/>
                  </a:lnTo>
                  <a:lnTo>
                    <a:pt x="285254" y="276771"/>
                  </a:lnTo>
                  <a:lnTo>
                    <a:pt x="288315" y="275717"/>
                  </a:lnTo>
                  <a:lnTo>
                    <a:pt x="288544" y="272681"/>
                  </a:lnTo>
                  <a:lnTo>
                    <a:pt x="290817" y="270383"/>
                  </a:lnTo>
                  <a:lnTo>
                    <a:pt x="294411" y="270383"/>
                  </a:lnTo>
                  <a:lnTo>
                    <a:pt x="302310" y="270967"/>
                  </a:lnTo>
                  <a:close/>
                </a:path>
                <a:path w="459739" h="459739">
                  <a:moveTo>
                    <a:pt x="337108" y="151853"/>
                  </a:moveTo>
                  <a:lnTo>
                    <a:pt x="335267" y="146596"/>
                  </a:lnTo>
                  <a:lnTo>
                    <a:pt x="333171" y="145034"/>
                  </a:lnTo>
                  <a:lnTo>
                    <a:pt x="330809" y="145059"/>
                  </a:lnTo>
                  <a:lnTo>
                    <a:pt x="330174" y="145059"/>
                  </a:lnTo>
                  <a:lnTo>
                    <a:pt x="329526" y="145186"/>
                  </a:lnTo>
                  <a:lnTo>
                    <a:pt x="282663" y="161531"/>
                  </a:lnTo>
                  <a:lnTo>
                    <a:pt x="282448" y="164388"/>
                  </a:lnTo>
                  <a:lnTo>
                    <a:pt x="282448" y="173431"/>
                  </a:lnTo>
                  <a:lnTo>
                    <a:pt x="282143" y="173456"/>
                  </a:lnTo>
                  <a:lnTo>
                    <a:pt x="280390" y="173482"/>
                  </a:lnTo>
                  <a:lnTo>
                    <a:pt x="282448" y="173431"/>
                  </a:lnTo>
                  <a:lnTo>
                    <a:pt x="282448" y="164388"/>
                  </a:lnTo>
                  <a:lnTo>
                    <a:pt x="282244" y="167055"/>
                  </a:lnTo>
                  <a:lnTo>
                    <a:pt x="280149" y="169189"/>
                  </a:lnTo>
                  <a:lnTo>
                    <a:pt x="282232" y="167055"/>
                  </a:lnTo>
                  <a:lnTo>
                    <a:pt x="286461" y="109588"/>
                  </a:lnTo>
                  <a:lnTo>
                    <a:pt x="284137" y="106883"/>
                  </a:lnTo>
                  <a:lnTo>
                    <a:pt x="280454" y="106641"/>
                  </a:lnTo>
                  <a:lnTo>
                    <a:pt x="277533" y="106667"/>
                  </a:lnTo>
                  <a:lnTo>
                    <a:pt x="277533" y="169532"/>
                  </a:lnTo>
                  <a:lnTo>
                    <a:pt x="276504" y="169570"/>
                  </a:lnTo>
                  <a:lnTo>
                    <a:pt x="277533" y="169532"/>
                  </a:lnTo>
                  <a:lnTo>
                    <a:pt x="277533" y="106667"/>
                  </a:lnTo>
                  <a:lnTo>
                    <a:pt x="275196" y="108940"/>
                  </a:lnTo>
                  <a:lnTo>
                    <a:pt x="270929" y="166624"/>
                  </a:lnTo>
                  <a:lnTo>
                    <a:pt x="271640" y="156705"/>
                  </a:lnTo>
                  <a:lnTo>
                    <a:pt x="237401" y="201307"/>
                  </a:lnTo>
                  <a:lnTo>
                    <a:pt x="231305" y="154889"/>
                  </a:lnTo>
                  <a:lnTo>
                    <a:pt x="231203" y="154063"/>
                  </a:lnTo>
                  <a:lnTo>
                    <a:pt x="230314" y="147383"/>
                  </a:lnTo>
                  <a:lnTo>
                    <a:pt x="252476" y="101473"/>
                  </a:lnTo>
                  <a:lnTo>
                    <a:pt x="251294" y="98082"/>
                  </a:lnTo>
                  <a:lnTo>
                    <a:pt x="247675" y="96367"/>
                  </a:lnTo>
                  <a:lnTo>
                    <a:pt x="246824" y="96177"/>
                  </a:lnTo>
                  <a:lnTo>
                    <a:pt x="245986" y="96189"/>
                  </a:lnTo>
                  <a:lnTo>
                    <a:pt x="243903" y="96202"/>
                  </a:lnTo>
                  <a:lnTo>
                    <a:pt x="241909" y="97370"/>
                  </a:lnTo>
                  <a:lnTo>
                    <a:pt x="227622" y="126923"/>
                  </a:lnTo>
                  <a:lnTo>
                    <a:pt x="224256" y="133908"/>
                  </a:lnTo>
                  <a:lnTo>
                    <a:pt x="224256" y="154063"/>
                  </a:lnTo>
                  <a:lnTo>
                    <a:pt x="221068" y="153530"/>
                  </a:lnTo>
                  <a:lnTo>
                    <a:pt x="220929" y="153466"/>
                  </a:lnTo>
                  <a:lnTo>
                    <a:pt x="224256" y="154063"/>
                  </a:lnTo>
                  <a:lnTo>
                    <a:pt x="224256" y="133908"/>
                  </a:lnTo>
                  <a:lnTo>
                    <a:pt x="219646" y="143459"/>
                  </a:lnTo>
                  <a:lnTo>
                    <a:pt x="227622" y="126923"/>
                  </a:lnTo>
                  <a:lnTo>
                    <a:pt x="224790" y="105321"/>
                  </a:lnTo>
                  <a:lnTo>
                    <a:pt x="224675" y="104470"/>
                  </a:lnTo>
                  <a:lnTo>
                    <a:pt x="223799" y="97815"/>
                  </a:lnTo>
                  <a:lnTo>
                    <a:pt x="245986" y="51917"/>
                  </a:lnTo>
                  <a:lnTo>
                    <a:pt x="244805" y="48539"/>
                  </a:lnTo>
                  <a:lnTo>
                    <a:pt x="241160" y="46799"/>
                  </a:lnTo>
                  <a:lnTo>
                    <a:pt x="240309" y="46609"/>
                  </a:lnTo>
                  <a:lnTo>
                    <a:pt x="239483" y="46621"/>
                  </a:lnTo>
                  <a:lnTo>
                    <a:pt x="237401" y="46634"/>
                  </a:lnTo>
                  <a:lnTo>
                    <a:pt x="235394" y="47815"/>
                  </a:lnTo>
                  <a:lnTo>
                    <a:pt x="221107" y="77343"/>
                  </a:lnTo>
                  <a:lnTo>
                    <a:pt x="218655" y="58712"/>
                  </a:lnTo>
                  <a:lnTo>
                    <a:pt x="218554" y="57886"/>
                  </a:lnTo>
                  <a:lnTo>
                    <a:pt x="217665" y="51206"/>
                  </a:lnTo>
                  <a:lnTo>
                    <a:pt x="239826" y="5321"/>
                  </a:lnTo>
                  <a:lnTo>
                    <a:pt x="238645" y="1930"/>
                  </a:lnTo>
                  <a:lnTo>
                    <a:pt x="235026" y="190"/>
                  </a:lnTo>
                  <a:lnTo>
                    <a:pt x="234175" y="0"/>
                  </a:lnTo>
                  <a:lnTo>
                    <a:pt x="233337" y="12"/>
                  </a:lnTo>
                  <a:lnTo>
                    <a:pt x="231254" y="25"/>
                  </a:lnTo>
                  <a:lnTo>
                    <a:pt x="229260" y="1193"/>
                  </a:lnTo>
                  <a:lnTo>
                    <a:pt x="211607" y="37744"/>
                  </a:lnTo>
                  <a:lnTo>
                    <a:pt x="211607" y="57886"/>
                  </a:lnTo>
                  <a:lnTo>
                    <a:pt x="208394" y="57353"/>
                  </a:lnTo>
                  <a:lnTo>
                    <a:pt x="208267" y="57302"/>
                  </a:lnTo>
                  <a:lnTo>
                    <a:pt x="211607" y="57886"/>
                  </a:lnTo>
                  <a:lnTo>
                    <a:pt x="211607" y="37744"/>
                  </a:lnTo>
                  <a:lnTo>
                    <a:pt x="206997" y="47282"/>
                  </a:lnTo>
                  <a:lnTo>
                    <a:pt x="214972" y="30734"/>
                  </a:lnTo>
                  <a:lnTo>
                    <a:pt x="211721" y="6083"/>
                  </a:lnTo>
                  <a:lnTo>
                    <a:pt x="206819" y="1930"/>
                  </a:lnTo>
                  <a:lnTo>
                    <a:pt x="201206" y="1981"/>
                  </a:lnTo>
                  <a:lnTo>
                    <a:pt x="200736" y="1981"/>
                  </a:lnTo>
                  <a:lnTo>
                    <a:pt x="199783" y="2082"/>
                  </a:lnTo>
                  <a:lnTo>
                    <a:pt x="193573" y="2882"/>
                  </a:lnTo>
                  <a:lnTo>
                    <a:pt x="189204" y="8559"/>
                  </a:lnTo>
                  <a:lnTo>
                    <a:pt x="190042" y="14757"/>
                  </a:lnTo>
                  <a:lnTo>
                    <a:pt x="192036" y="29921"/>
                  </a:lnTo>
                  <a:lnTo>
                    <a:pt x="197256" y="35991"/>
                  </a:lnTo>
                  <a:lnTo>
                    <a:pt x="175044" y="10210"/>
                  </a:lnTo>
                  <a:lnTo>
                    <a:pt x="167043" y="9613"/>
                  </a:lnTo>
                  <a:lnTo>
                    <a:pt x="166471" y="17614"/>
                  </a:lnTo>
                  <a:lnTo>
                    <a:pt x="194729" y="50393"/>
                  </a:lnTo>
                  <a:lnTo>
                    <a:pt x="198170" y="76542"/>
                  </a:lnTo>
                  <a:lnTo>
                    <a:pt x="213118" y="93878"/>
                  </a:lnTo>
                  <a:lnTo>
                    <a:pt x="214960" y="96024"/>
                  </a:lnTo>
                  <a:lnTo>
                    <a:pt x="214401" y="103886"/>
                  </a:lnTo>
                  <a:lnTo>
                    <a:pt x="217728" y="104470"/>
                  </a:lnTo>
                  <a:lnTo>
                    <a:pt x="214553" y="103962"/>
                  </a:lnTo>
                  <a:lnTo>
                    <a:pt x="214388" y="103898"/>
                  </a:lnTo>
                  <a:lnTo>
                    <a:pt x="214960" y="96024"/>
                  </a:lnTo>
                  <a:lnTo>
                    <a:pt x="181152" y="56819"/>
                  </a:lnTo>
                  <a:lnTo>
                    <a:pt x="173189" y="56222"/>
                  </a:lnTo>
                  <a:lnTo>
                    <a:pt x="172593" y="64211"/>
                  </a:lnTo>
                  <a:lnTo>
                    <a:pt x="200850" y="96977"/>
                  </a:lnTo>
                  <a:lnTo>
                    <a:pt x="204685" y="126111"/>
                  </a:lnTo>
                  <a:lnTo>
                    <a:pt x="212432" y="135102"/>
                  </a:lnTo>
                  <a:lnTo>
                    <a:pt x="187680" y="106400"/>
                  </a:lnTo>
                  <a:lnTo>
                    <a:pt x="179692" y="105791"/>
                  </a:lnTo>
                  <a:lnTo>
                    <a:pt x="179120" y="113766"/>
                  </a:lnTo>
                  <a:lnTo>
                    <a:pt x="207378" y="146558"/>
                  </a:lnTo>
                  <a:lnTo>
                    <a:pt x="214909" y="203898"/>
                  </a:lnTo>
                  <a:lnTo>
                    <a:pt x="192532" y="186715"/>
                  </a:lnTo>
                  <a:lnTo>
                    <a:pt x="174955" y="173228"/>
                  </a:lnTo>
                  <a:lnTo>
                    <a:pt x="174955" y="177114"/>
                  </a:lnTo>
                  <a:lnTo>
                    <a:pt x="173405" y="180327"/>
                  </a:lnTo>
                  <a:lnTo>
                    <a:pt x="174942" y="177114"/>
                  </a:lnTo>
                  <a:lnTo>
                    <a:pt x="174955" y="173228"/>
                  </a:lnTo>
                  <a:lnTo>
                    <a:pt x="173113" y="171805"/>
                  </a:lnTo>
                  <a:lnTo>
                    <a:pt x="174180" y="174904"/>
                  </a:lnTo>
                  <a:lnTo>
                    <a:pt x="156057" y="122936"/>
                  </a:lnTo>
                  <a:lnTo>
                    <a:pt x="153835" y="121424"/>
                  </a:lnTo>
                  <a:lnTo>
                    <a:pt x="151511" y="121450"/>
                  </a:lnTo>
                  <a:lnTo>
                    <a:pt x="150291" y="121564"/>
                  </a:lnTo>
                  <a:lnTo>
                    <a:pt x="146735" y="122834"/>
                  </a:lnTo>
                  <a:lnTo>
                    <a:pt x="145161" y="126060"/>
                  </a:lnTo>
                  <a:lnTo>
                    <a:pt x="156730" y="159245"/>
                  </a:lnTo>
                  <a:lnTo>
                    <a:pt x="152869" y="156273"/>
                  </a:lnTo>
                  <a:lnTo>
                    <a:pt x="133438" y="141376"/>
                  </a:lnTo>
                  <a:lnTo>
                    <a:pt x="116420" y="92494"/>
                  </a:lnTo>
                  <a:lnTo>
                    <a:pt x="114134" y="91020"/>
                  </a:lnTo>
                  <a:lnTo>
                    <a:pt x="111798" y="91046"/>
                  </a:lnTo>
                  <a:lnTo>
                    <a:pt x="110617" y="91147"/>
                  </a:lnTo>
                  <a:lnTo>
                    <a:pt x="107073" y="92405"/>
                  </a:lnTo>
                  <a:lnTo>
                    <a:pt x="105511" y="95618"/>
                  </a:lnTo>
                  <a:lnTo>
                    <a:pt x="117094" y="128816"/>
                  </a:lnTo>
                  <a:lnTo>
                    <a:pt x="115582" y="127660"/>
                  </a:lnTo>
                  <a:lnTo>
                    <a:pt x="96164" y="112750"/>
                  </a:lnTo>
                  <a:lnTo>
                    <a:pt x="96989" y="115163"/>
                  </a:lnTo>
                  <a:lnTo>
                    <a:pt x="85471" y="82092"/>
                  </a:lnTo>
                  <a:lnTo>
                    <a:pt x="85471" y="116179"/>
                  </a:lnTo>
                  <a:lnTo>
                    <a:pt x="85471" y="82092"/>
                  </a:lnTo>
                  <a:lnTo>
                    <a:pt x="79133" y="63881"/>
                  </a:lnTo>
                  <a:lnTo>
                    <a:pt x="76885" y="62369"/>
                  </a:lnTo>
                  <a:lnTo>
                    <a:pt x="74561" y="62395"/>
                  </a:lnTo>
                  <a:lnTo>
                    <a:pt x="73342" y="62509"/>
                  </a:lnTo>
                  <a:lnTo>
                    <a:pt x="69786" y="63779"/>
                  </a:lnTo>
                  <a:lnTo>
                    <a:pt x="68211" y="66992"/>
                  </a:lnTo>
                  <a:lnTo>
                    <a:pt x="79794" y="100190"/>
                  </a:lnTo>
                  <a:lnTo>
                    <a:pt x="61188" y="85915"/>
                  </a:lnTo>
                  <a:lnTo>
                    <a:pt x="58724" y="85153"/>
                  </a:lnTo>
                  <a:lnTo>
                    <a:pt x="52946" y="85204"/>
                  </a:lnTo>
                  <a:lnTo>
                    <a:pt x="49631" y="86728"/>
                  </a:lnTo>
                  <a:lnTo>
                    <a:pt x="47434" y="89611"/>
                  </a:lnTo>
                  <a:lnTo>
                    <a:pt x="43599" y="94551"/>
                  </a:lnTo>
                  <a:lnTo>
                    <a:pt x="44538" y="101663"/>
                  </a:lnTo>
                  <a:lnTo>
                    <a:pt x="61125" y="114363"/>
                  </a:lnTo>
                  <a:lnTo>
                    <a:pt x="83908" y="116065"/>
                  </a:lnTo>
                  <a:lnTo>
                    <a:pt x="36042" y="112522"/>
                  </a:lnTo>
                  <a:lnTo>
                    <a:pt x="33197" y="112547"/>
                  </a:lnTo>
                  <a:lnTo>
                    <a:pt x="30708" y="114833"/>
                  </a:lnTo>
                  <a:lnTo>
                    <a:pt x="30238" y="120878"/>
                  </a:lnTo>
                  <a:lnTo>
                    <a:pt x="32588" y="123609"/>
                  </a:lnTo>
                  <a:lnTo>
                    <a:pt x="87337" y="127647"/>
                  </a:lnTo>
                  <a:lnTo>
                    <a:pt x="88506" y="127609"/>
                  </a:lnTo>
                  <a:lnTo>
                    <a:pt x="91097" y="127266"/>
                  </a:lnTo>
                  <a:lnTo>
                    <a:pt x="93192" y="125145"/>
                  </a:lnTo>
                  <a:lnTo>
                    <a:pt x="93548" y="119240"/>
                  </a:lnTo>
                  <a:lnTo>
                    <a:pt x="91224" y="116611"/>
                  </a:lnTo>
                  <a:lnTo>
                    <a:pt x="93548" y="119240"/>
                  </a:lnTo>
                  <a:lnTo>
                    <a:pt x="93395" y="122301"/>
                  </a:lnTo>
                  <a:lnTo>
                    <a:pt x="96456" y="121272"/>
                  </a:lnTo>
                  <a:lnTo>
                    <a:pt x="97993" y="118059"/>
                  </a:lnTo>
                  <a:lnTo>
                    <a:pt x="96456" y="121272"/>
                  </a:lnTo>
                  <a:lnTo>
                    <a:pt x="93395" y="122313"/>
                  </a:lnTo>
                  <a:lnTo>
                    <a:pt x="93192" y="125145"/>
                  </a:lnTo>
                  <a:lnTo>
                    <a:pt x="91109" y="127279"/>
                  </a:lnTo>
                  <a:lnTo>
                    <a:pt x="88519" y="127622"/>
                  </a:lnTo>
                  <a:lnTo>
                    <a:pt x="87337" y="127660"/>
                  </a:lnTo>
                  <a:lnTo>
                    <a:pt x="77495" y="126936"/>
                  </a:lnTo>
                  <a:lnTo>
                    <a:pt x="98412" y="142989"/>
                  </a:lnTo>
                  <a:lnTo>
                    <a:pt x="122669" y="144780"/>
                  </a:lnTo>
                  <a:lnTo>
                    <a:pt x="128511" y="145224"/>
                  </a:lnTo>
                  <a:lnTo>
                    <a:pt x="130835" y="147853"/>
                  </a:lnTo>
                  <a:lnTo>
                    <a:pt x="130695" y="150926"/>
                  </a:lnTo>
                  <a:lnTo>
                    <a:pt x="130492" y="153771"/>
                  </a:lnTo>
                  <a:lnTo>
                    <a:pt x="128397" y="155892"/>
                  </a:lnTo>
                  <a:lnTo>
                    <a:pt x="125780" y="156235"/>
                  </a:lnTo>
                  <a:lnTo>
                    <a:pt x="124637" y="156273"/>
                  </a:lnTo>
                  <a:lnTo>
                    <a:pt x="125768" y="156235"/>
                  </a:lnTo>
                  <a:lnTo>
                    <a:pt x="128384" y="155892"/>
                  </a:lnTo>
                  <a:lnTo>
                    <a:pt x="130479" y="153758"/>
                  </a:lnTo>
                  <a:lnTo>
                    <a:pt x="130835" y="147853"/>
                  </a:lnTo>
                  <a:lnTo>
                    <a:pt x="128511" y="145224"/>
                  </a:lnTo>
                  <a:lnTo>
                    <a:pt x="73342" y="141147"/>
                  </a:lnTo>
                  <a:lnTo>
                    <a:pt x="70485" y="141173"/>
                  </a:lnTo>
                  <a:lnTo>
                    <a:pt x="67995" y="143433"/>
                  </a:lnTo>
                  <a:lnTo>
                    <a:pt x="67538" y="149504"/>
                  </a:lnTo>
                  <a:lnTo>
                    <a:pt x="69888" y="152234"/>
                  </a:lnTo>
                  <a:lnTo>
                    <a:pt x="114782" y="155549"/>
                  </a:lnTo>
                  <a:lnTo>
                    <a:pt x="138087" y="173443"/>
                  </a:lnTo>
                  <a:lnTo>
                    <a:pt x="162318" y="175221"/>
                  </a:lnTo>
                  <a:lnTo>
                    <a:pt x="168211" y="175666"/>
                  </a:lnTo>
                  <a:lnTo>
                    <a:pt x="170510" y="178308"/>
                  </a:lnTo>
                  <a:lnTo>
                    <a:pt x="170345" y="181394"/>
                  </a:lnTo>
                  <a:lnTo>
                    <a:pt x="170141" y="184226"/>
                  </a:lnTo>
                  <a:lnTo>
                    <a:pt x="168059" y="186334"/>
                  </a:lnTo>
                  <a:lnTo>
                    <a:pt x="165468" y="186677"/>
                  </a:lnTo>
                  <a:lnTo>
                    <a:pt x="164287" y="186715"/>
                  </a:lnTo>
                  <a:lnTo>
                    <a:pt x="154432" y="185978"/>
                  </a:lnTo>
                  <a:lnTo>
                    <a:pt x="200812" y="221602"/>
                  </a:lnTo>
                  <a:lnTo>
                    <a:pt x="149733" y="228307"/>
                  </a:lnTo>
                  <a:lnTo>
                    <a:pt x="154508" y="230619"/>
                  </a:lnTo>
                  <a:lnTo>
                    <a:pt x="147535" y="227266"/>
                  </a:lnTo>
                  <a:lnTo>
                    <a:pt x="147535" y="236474"/>
                  </a:lnTo>
                  <a:lnTo>
                    <a:pt x="146354" y="236397"/>
                  </a:lnTo>
                  <a:lnTo>
                    <a:pt x="147535" y="236474"/>
                  </a:lnTo>
                  <a:lnTo>
                    <a:pt x="147535" y="227266"/>
                  </a:lnTo>
                  <a:lnTo>
                    <a:pt x="104267" y="206349"/>
                  </a:lnTo>
                  <a:lnTo>
                    <a:pt x="103416" y="206159"/>
                  </a:lnTo>
                  <a:lnTo>
                    <a:pt x="102565" y="206171"/>
                  </a:lnTo>
                  <a:lnTo>
                    <a:pt x="100482" y="206184"/>
                  </a:lnTo>
                  <a:lnTo>
                    <a:pt x="98488" y="207365"/>
                  </a:lnTo>
                  <a:lnTo>
                    <a:pt x="96177" y="212191"/>
                  </a:lnTo>
                  <a:lnTo>
                    <a:pt x="97358" y="215569"/>
                  </a:lnTo>
                  <a:lnTo>
                    <a:pt x="129247" y="231013"/>
                  </a:lnTo>
                  <a:lnTo>
                    <a:pt x="104914" y="234213"/>
                  </a:lnTo>
                  <a:lnTo>
                    <a:pt x="104914" y="237121"/>
                  </a:lnTo>
                  <a:lnTo>
                    <a:pt x="100749" y="235127"/>
                  </a:lnTo>
                  <a:lnTo>
                    <a:pt x="104914" y="237121"/>
                  </a:lnTo>
                  <a:lnTo>
                    <a:pt x="104914" y="234213"/>
                  </a:lnTo>
                  <a:lnTo>
                    <a:pt x="100152" y="234835"/>
                  </a:lnTo>
                  <a:lnTo>
                    <a:pt x="54698" y="212877"/>
                  </a:lnTo>
                  <a:lnTo>
                    <a:pt x="53848" y="212686"/>
                  </a:lnTo>
                  <a:lnTo>
                    <a:pt x="52997" y="212699"/>
                  </a:lnTo>
                  <a:lnTo>
                    <a:pt x="50914" y="212712"/>
                  </a:lnTo>
                  <a:lnTo>
                    <a:pt x="48920" y="213893"/>
                  </a:lnTo>
                  <a:lnTo>
                    <a:pt x="46609" y="218719"/>
                  </a:lnTo>
                  <a:lnTo>
                    <a:pt x="47777" y="222097"/>
                  </a:lnTo>
                  <a:lnTo>
                    <a:pt x="79679" y="237540"/>
                  </a:lnTo>
                  <a:lnTo>
                    <a:pt x="53543" y="240957"/>
                  </a:lnTo>
                  <a:lnTo>
                    <a:pt x="58331" y="243268"/>
                  </a:lnTo>
                  <a:lnTo>
                    <a:pt x="58178" y="243217"/>
                  </a:lnTo>
                  <a:lnTo>
                    <a:pt x="58178" y="249631"/>
                  </a:lnTo>
                  <a:lnTo>
                    <a:pt x="58000" y="249631"/>
                  </a:lnTo>
                  <a:lnTo>
                    <a:pt x="58178" y="249631"/>
                  </a:lnTo>
                  <a:lnTo>
                    <a:pt x="58178" y="243217"/>
                  </a:lnTo>
                  <a:lnTo>
                    <a:pt x="51587" y="240030"/>
                  </a:lnTo>
                  <a:lnTo>
                    <a:pt x="51587" y="249161"/>
                  </a:lnTo>
                  <a:lnTo>
                    <a:pt x="50203" y="249059"/>
                  </a:lnTo>
                  <a:lnTo>
                    <a:pt x="51587" y="249161"/>
                  </a:lnTo>
                  <a:lnTo>
                    <a:pt x="51587" y="240030"/>
                  </a:lnTo>
                  <a:lnTo>
                    <a:pt x="8089" y="218998"/>
                  </a:lnTo>
                  <a:lnTo>
                    <a:pt x="7239" y="218808"/>
                  </a:lnTo>
                  <a:lnTo>
                    <a:pt x="6388" y="218821"/>
                  </a:lnTo>
                  <a:lnTo>
                    <a:pt x="4305" y="218833"/>
                  </a:lnTo>
                  <a:lnTo>
                    <a:pt x="2311" y="220014"/>
                  </a:lnTo>
                  <a:lnTo>
                    <a:pt x="0" y="224840"/>
                  </a:lnTo>
                  <a:lnTo>
                    <a:pt x="1181" y="228231"/>
                  </a:lnTo>
                  <a:lnTo>
                    <a:pt x="33083" y="243662"/>
                  </a:lnTo>
                  <a:lnTo>
                    <a:pt x="5105" y="247345"/>
                  </a:lnTo>
                  <a:lnTo>
                    <a:pt x="749" y="253022"/>
                  </a:lnTo>
                  <a:lnTo>
                    <a:pt x="1574" y="259219"/>
                  </a:lnTo>
                  <a:lnTo>
                    <a:pt x="2311" y="264947"/>
                  </a:lnTo>
                  <a:lnTo>
                    <a:pt x="7239" y="269113"/>
                  </a:lnTo>
                  <a:lnTo>
                    <a:pt x="13347" y="269062"/>
                  </a:lnTo>
                  <a:lnTo>
                    <a:pt x="13817" y="269024"/>
                  </a:lnTo>
                  <a:lnTo>
                    <a:pt x="29400" y="266979"/>
                  </a:lnTo>
                  <a:lnTo>
                    <a:pt x="10998" y="282854"/>
                  </a:lnTo>
                  <a:lnTo>
                    <a:pt x="10401" y="290842"/>
                  </a:lnTo>
                  <a:lnTo>
                    <a:pt x="15443" y="292747"/>
                  </a:lnTo>
                  <a:lnTo>
                    <a:pt x="18364" y="291414"/>
                  </a:lnTo>
                  <a:lnTo>
                    <a:pt x="49822" y="264287"/>
                  </a:lnTo>
                  <a:lnTo>
                    <a:pt x="75984" y="260845"/>
                  </a:lnTo>
                  <a:lnTo>
                    <a:pt x="57581" y="276720"/>
                  </a:lnTo>
                  <a:lnTo>
                    <a:pt x="57010" y="284683"/>
                  </a:lnTo>
                  <a:lnTo>
                    <a:pt x="62026" y="286588"/>
                  </a:lnTo>
                  <a:lnTo>
                    <a:pt x="64973" y="285280"/>
                  </a:lnTo>
                  <a:lnTo>
                    <a:pt x="96431" y="258152"/>
                  </a:lnTo>
                  <a:lnTo>
                    <a:pt x="125564" y="254317"/>
                  </a:lnTo>
                  <a:lnTo>
                    <a:pt x="107175" y="270179"/>
                  </a:lnTo>
                  <a:lnTo>
                    <a:pt x="106578" y="278180"/>
                  </a:lnTo>
                  <a:lnTo>
                    <a:pt x="111594" y="280085"/>
                  </a:lnTo>
                  <a:lnTo>
                    <a:pt x="114554" y="278752"/>
                  </a:lnTo>
                  <a:lnTo>
                    <a:pt x="145999" y="251637"/>
                  </a:lnTo>
                  <a:lnTo>
                    <a:pt x="204698" y="243903"/>
                  </a:lnTo>
                  <a:lnTo>
                    <a:pt x="185394" y="269062"/>
                  </a:lnTo>
                  <a:lnTo>
                    <a:pt x="185394" y="287756"/>
                  </a:lnTo>
                  <a:lnTo>
                    <a:pt x="182041" y="287540"/>
                  </a:lnTo>
                  <a:lnTo>
                    <a:pt x="181317" y="285076"/>
                  </a:lnTo>
                  <a:lnTo>
                    <a:pt x="182168" y="287528"/>
                  </a:lnTo>
                  <a:lnTo>
                    <a:pt x="185394" y="287756"/>
                  </a:lnTo>
                  <a:lnTo>
                    <a:pt x="185394" y="269062"/>
                  </a:lnTo>
                  <a:lnTo>
                    <a:pt x="176745" y="280339"/>
                  </a:lnTo>
                  <a:lnTo>
                    <a:pt x="176745" y="283616"/>
                  </a:lnTo>
                  <a:lnTo>
                    <a:pt x="176428" y="283654"/>
                  </a:lnTo>
                  <a:lnTo>
                    <a:pt x="176428" y="289852"/>
                  </a:lnTo>
                  <a:lnTo>
                    <a:pt x="176060" y="294754"/>
                  </a:lnTo>
                  <a:lnTo>
                    <a:pt x="176415" y="289852"/>
                  </a:lnTo>
                  <a:lnTo>
                    <a:pt x="176428" y="283654"/>
                  </a:lnTo>
                  <a:lnTo>
                    <a:pt x="175526" y="283730"/>
                  </a:lnTo>
                  <a:lnTo>
                    <a:pt x="175221" y="283845"/>
                  </a:lnTo>
                  <a:lnTo>
                    <a:pt x="175526" y="283718"/>
                  </a:lnTo>
                  <a:lnTo>
                    <a:pt x="176136" y="283616"/>
                  </a:lnTo>
                  <a:lnTo>
                    <a:pt x="176745" y="283616"/>
                  </a:lnTo>
                  <a:lnTo>
                    <a:pt x="176745" y="280339"/>
                  </a:lnTo>
                  <a:lnTo>
                    <a:pt x="173621" y="284403"/>
                  </a:lnTo>
                  <a:lnTo>
                    <a:pt x="123113" y="302006"/>
                  </a:lnTo>
                  <a:lnTo>
                    <a:pt x="121539" y="305231"/>
                  </a:lnTo>
                  <a:lnTo>
                    <a:pt x="123405" y="310553"/>
                  </a:lnTo>
                  <a:lnTo>
                    <a:pt x="125603" y="312000"/>
                  </a:lnTo>
                  <a:lnTo>
                    <a:pt x="128651" y="311937"/>
                  </a:lnTo>
                  <a:lnTo>
                    <a:pt x="129768" y="311683"/>
                  </a:lnTo>
                  <a:lnTo>
                    <a:pt x="161061" y="300774"/>
                  </a:lnTo>
                  <a:lnTo>
                    <a:pt x="154813" y="308914"/>
                  </a:lnTo>
                  <a:lnTo>
                    <a:pt x="154813" y="327444"/>
                  </a:lnTo>
                  <a:lnTo>
                    <a:pt x="151434" y="327202"/>
                  </a:lnTo>
                  <a:lnTo>
                    <a:pt x="151726" y="327190"/>
                  </a:lnTo>
                  <a:lnTo>
                    <a:pt x="154813" y="327444"/>
                  </a:lnTo>
                  <a:lnTo>
                    <a:pt x="154813" y="308914"/>
                  </a:lnTo>
                  <a:lnTo>
                    <a:pt x="146177" y="320167"/>
                  </a:lnTo>
                  <a:lnTo>
                    <a:pt x="146177" y="323291"/>
                  </a:lnTo>
                  <a:lnTo>
                    <a:pt x="145097" y="323392"/>
                  </a:lnTo>
                  <a:lnTo>
                    <a:pt x="145707" y="323291"/>
                  </a:lnTo>
                  <a:lnTo>
                    <a:pt x="146177" y="323291"/>
                  </a:lnTo>
                  <a:lnTo>
                    <a:pt x="146177" y="320167"/>
                  </a:lnTo>
                  <a:lnTo>
                    <a:pt x="143179" y="324065"/>
                  </a:lnTo>
                  <a:lnTo>
                    <a:pt x="92659" y="341668"/>
                  </a:lnTo>
                  <a:lnTo>
                    <a:pt x="91109" y="344906"/>
                  </a:lnTo>
                  <a:lnTo>
                    <a:pt x="92976" y="350215"/>
                  </a:lnTo>
                  <a:lnTo>
                    <a:pt x="95199" y="351675"/>
                  </a:lnTo>
                  <a:lnTo>
                    <a:pt x="98221" y="351612"/>
                  </a:lnTo>
                  <a:lnTo>
                    <a:pt x="99339" y="351332"/>
                  </a:lnTo>
                  <a:lnTo>
                    <a:pt x="130619" y="340423"/>
                  </a:lnTo>
                  <a:lnTo>
                    <a:pt x="145554" y="335216"/>
                  </a:lnTo>
                  <a:lnTo>
                    <a:pt x="130619" y="340423"/>
                  </a:lnTo>
                  <a:lnTo>
                    <a:pt x="126339" y="346011"/>
                  </a:lnTo>
                  <a:lnTo>
                    <a:pt x="126339" y="364705"/>
                  </a:lnTo>
                  <a:lnTo>
                    <a:pt x="122986" y="364490"/>
                  </a:lnTo>
                  <a:lnTo>
                    <a:pt x="123113" y="364490"/>
                  </a:lnTo>
                  <a:lnTo>
                    <a:pt x="122821" y="363639"/>
                  </a:lnTo>
                  <a:lnTo>
                    <a:pt x="123113" y="364477"/>
                  </a:lnTo>
                  <a:lnTo>
                    <a:pt x="126339" y="364705"/>
                  </a:lnTo>
                  <a:lnTo>
                    <a:pt x="126339" y="346011"/>
                  </a:lnTo>
                  <a:lnTo>
                    <a:pt x="122262" y="351320"/>
                  </a:lnTo>
                  <a:lnTo>
                    <a:pt x="122262" y="362026"/>
                  </a:lnTo>
                  <a:lnTo>
                    <a:pt x="121793" y="361734"/>
                  </a:lnTo>
                  <a:lnTo>
                    <a:pt x="122262" y="362026"/>
                  </a:lnTo>
                  <a:lnTo>
                    <a:pt x="122262" y="351320"/>
                  </a:lnTo>
                  <a:lnTo>
                    <a:pt x="114566" y="361353"/>
                  </a:lnTo>
                  <a:lnTo>
                    <a:pt x="116459" y="360680"/>
                  </a:lnTo>
                  <a:lnTo>
                    <a:pt x="117068" y="360578"/>
                  </a:lnTo>
                  <a:lnTo>
                    <a:pt x="117665" y="360578"/>
                  </a:lnTo>
                  <a:lnTo>
                    <a:pt x="116471" y="360692"/>
                  </a:lnTo>
                  <a:lnTo>
                    <a:pt x="114566" y="361353"/>
                  </a:lnTo>
                  <a:lnTo>
                    <a:pt x="64071" y="378955"/>
                  </a:lnTo>
                  <a:lnTo>
                    <a:pt x="62496" y="382206"/>
                  </a:lnTo>
                  <a:lnTo>
                    <a:pt x="64363" y="387502"/>
                  </a:lnTo>
                  <a:lnTo>
                    <a:pt x="66560" y="388975"/>
                  </a:lnTo>
                  <a:lnTo>
                    <a:pt x="69608" y="388912"/>
                  </a:lnTo>
                  <a:lnTo>
                    <a:pt x="70726" y="388632"/>
                  </a:lnTo>
                  <a:lnTo>
                    <a:pt x="101993" y="377736"/>
                  </a:lnTo>
                  <a:lnTo>
                    <a:pt x="86537" y="397852"/>
                  </a:lnTo>
                  <a:lnTo>
                    <a:pt x="82816" y="402742"/>
                  </a:lnTo>
                  <a:lnTo>
                    <a:pt x="83731" y="409841"/>
                  </a:lnTo>
                  <a:lnTo>
                    <a:pt x="90766" y="415251"/>
                  </a:lnTo>
                  <a:lnTo>
                    <a:pt x="93243" y="416013"/>
                  </a:lnTo>
                  <a:lnTo>
                    <a:pt x="95694" y="415988"/>
                  </a:lnTo>
                  <a:lnTo>
                    <a:pt x="96151" y="415988"/>
                  </a:lnTo>
                  <a:lnTo>
                    <a:pt x="97066" y="415899"/>
                  </a:lnTo>
                  <a:lnTo>
                    <a:pt x="99923" y="415518"/>
                  </a:lnTo>
                  <a:lnTo>
                    <a:pt x="102641" y="414032"/>
                  </a:lnTo>
                  <a:lnTo>
                    <a:pt x="115062" y="397865"/>
                  </a:lnTo>
                  <a:lnTo>
                    <a:pt x="113106" y="424446"/>
                  </a:lnTo>
                  <a:lnTo>
                    <a:pt x="115455" y="427151"/>
                  </a:lnTo>
                  <a:lnTo>
                    <a:pt x="118579" y="427393"/>
                  </a:lnTo>
                  <a:lnTo>
                    <a:pt x="119722" y="427355"/>
                  </a:lnTo>
                  <a:lnTo>
                    <a:pt x="122313" y="427012"/>
                  </a:lnTo>
                  <a:lnTo>
                    <a:pt x="124434" y="424878"/>
                  </a:lnTo>
                  <a:lnTo>
                    <a:pt x="127622" y="381520"/>
                  </a:lnTo>
                  <a:lnTo>
                    <a:pt x="143611" y="360680"/>
                  </a:lnTo>
                  <a:lnTo>
                    <a:pt x="143687" y="360553"/>
                  </a:lnTo>
                  <a:lnTo>
                    <a:pt x="141719" y="387159"/>
                  </a:lnTo>
                  <a:lnTo>
                    <a:pt x="144068" y="389890"/>
                  </a:lnTo>
                  <a:lnTo>
                    <a:pt x="147193" y="390093"/>
                  </a:lnTo>
                  <a:lnTo>
                    <a:pt x="148348" y="390067"/>
                  </a:lnTo>
                  <a:lnTo>
                    <a:pt x="150939" y="389712"/>
                  </a:lnTo>
                  <a:lnTo>
                    <a:pt x="153022" y="387591"/>
                  </a:lnTo>
                  <a:lnTo>
                    <a:pt x="157276" y="330123"/>
                  </a:lnTo>
                  <a:lnTo>
                    <a:pt x="156235" y="344246"/>
                  </a:lnTo>
                  <a:lnTo>
                    <a:pt x="172326" y="323265"/>
                  </a:lnTo>
                  <a:lnTo>
                    <a:pt x="174117" y="320929"/>
                  </a:lnTo>
                  <a:lnTo>
                    <a:pt x="172161" y="347497"/>
                  </a:lnTo>
                  <a:lnTo>
                    <a:pt x="174510" y="350202"/>
                  </a:lnTo>
                  <a:lnTo>
                    <a:pt x="177634" y="350443"/>
                  </a:lnTo>
                  <a:lnTo>
                    <a:pt x="178790" y="350405"/>
                  </a:lnTo>
                  <a:lnTo>
                    <a:pt x="181368" y="350062"/>
                  </a:lnTo>
                  <a:lnTo>
                    <a:pt x="183489" y="347929"/>
                  </a:lnTo>
                  <a:lnTo>
                    <a:pt x="186677" y="304571"/>
                  </a:lnTo>
                  <a:lnTo>
                    <a:pt x="202780" y="283591"/>
                  </a:lnTo>
                  <a:lnTo>
                    <a:pt x="222097" y="258432"/>
                  </a:lnTo>
                  <a:lnTo>
                    <a:pt x="228739" y="308889"/>
                  </a:lnTo>
                  <a:lnTo>
                    <a:pt x="231025" y="304177"/>
                  </a:lnTo>
                  <a:lnTo>
                    <a:pt x="233019" y="303009"/>
                  </a:lnTo>
                  <a:lnTo>
                    <a:pt x="236029" y="303009"/>
                  </a:lnTo>
                  <a:lnTo>
                    <a:pt x="236791" y="303161"/>
                  </a:lnTo>
                  <a:lnTo>
                    <a:pt x="237744" y="303618"/>
                  </a:lnTo>
                  <a:lnTo>
                    <a:pt x="245745" y="304114"/>
                  </a:lnTo>
                  <a:lnTo>
                    <a:pt x="251866" y="311213"/>
                  </a:lnTo>
                  <a:lnTo>
                    <a:pt x="250863" y="303517"/>
                  </a:lnTo>
                  <a:lnTo>
                    <a:pt x="250786" y="302983"/>
                  </a:lnTo>
                  <a:lnTo>
                    <a:pt x="241579" y="233045"/>
                  </a:lnTo>
                  <a:lnTo>
                    <a:pt x="245770" y="227584"/>
                  </a:lnTo>
                  <a:lnTo>
                    <a:pt x="257937" y="236905"/>
                  </a:lnTo>
                  <a:lnTo>
                    <a:pt x="311251" y="229895"/>
                  </a:lnTo>
                  <a:lnTo>
                    <a:pt x="306971" y="227812"/>
                  </a:lnTo>
                  <a:lnTo>
                    <a:pt x="304152" y="226479"/>
                  </a:lnTo>
                  <a:lnTo>
                    <a:pt x="302971" y="223075"/>
                  </a:lnTo>
                  <a:lnTo>
                    <a:pt x="304393" y="220129"/>
                  </a:lnTo>
                  <a:lnTo>
                    <a:pt x="304914" y="212128"/>
                  </a:lnTo>
                  <a:lnTo>
                    <a:pt x="310680" y="207149"/>
                  </a:lnTo>
                  <a:lnTo>
                    <a:pt x="255917" y="214350"/>
                  </a:lnTo>
                  <a:lnTo>
                    <a:pt x="287286" y="173482"/>
                  </a:lnTo>
                  <a:lnTo>
                    <a:pt x="288937" y="171335"/>
                  </a:lnTo>
                  <a:lnTo>
                    <a:pt x="335559" y="155079"/>
                  </a:lnTo>
                  <a:lnTo>
                    <a:pt x="337108" y="151853"/>
                  </a:lnTo>
                  <a:close/>
                </a:path>
                <a:path w="459739" h="459739">
                  <a:moveTo>
                    <a:pt x="341972" y="301409"/>
                  </a:moveTo>
                  <a:lnTo>
                    <a:pt x="341160" y="300786"/>
                  </a:lnTo>
                  <a:lnTo>
                    <a:pt x="318681" y="283527"/>
                  </a:lnTo>
                  <a:lnTo>
                    <a:pt x="296329" y="281876"/>
                  </a:lnTo>
                  <a:lnTo>
                    <a:pt x="302539" y="299669"/>
                  </a:lnTo>
                  <a:lnTo>
                    <a:pt x="325831" y="317550"/>
                  </a:lnTo>
                  <a:lnTo>
                    <a:pt x="324383" y="313385"/>
                  </a:lnTo>
                  <a:lnTo>
                    <a:pt x="323392" y="310426"/>
                  </a:lnTo>
                  <a:lnTo>
                    <a:pt x="324942" y="307200"/>
                  </a:lnTo>
                  <a:lnTo>
                    <a:pt x="328002" y="306146"/>
                  </a:lnTo>
                  <a:lnTo>
                    <a:pt x="328206" y="303123"/>
                  </a:lnTo>
                  <a:lnTo>
                    <a:pt x="330504" y="300824"/>
                  </a:lnTo>
                  <a:lnTo>
                    <a:pt x="333476" y="300786"/>
                  </a:lnTo>
                  <a:lnTo>
                    <a:pt x="334048" y="300812"/>
                  </a:lnTo>
                  <a:lnTo>
                    <a:pt x="341972" y="301409"/>
                  </a:lnTo>
                  <a:close/>
                </a:path>
                <a:path w="459739" h="459739">
                  <a:moveTo>
                    <a:pt x="360832" y="223367"/>
                  </a:moveTo>
                  <a:lnTo>
                    <a:pt x="353720" y="219951"/>
                  </a:lnTo>
                  <a:lnTo>
                    <a:pt x="352539" y="216573"/>
                  </a:lnTo>
                  <a:lnTo>
                    <a:pt x="353974" y="213626"/>
                  </a:lnTo>
                  <a:lnTo>
                    <a:pt x="354482" y="205600"/>
                  </a:lnTo>
                  <a:lnTo>
                    <a:pt x="360248" y="200621"/>
                  </a:lnTo>
                  <a:lnTo>
                    <a:pt x="331089" y="204457"/>
                  </a:lnTo>
                  <a:lnTo>
                    <a:pt x="314413" y="218846"/>
                  </a:lnTo>
                  <a:lnTo>
                    <a:pt x="331673" y="227203"/>
                  </a:lnTo>
                  <a:lnTo>
                    <a:pt x="360832" y="223367"/>
                  </a:lnTo>
                  <a:close/>
                </a:path>
                <a:path w="459739" h="459739">
                  <a:moveTo>
                    <a:pt x="379260" y="330022"/>
                  </a:moveTo>
                  <a:lnTo>
                    <a:pt x="378460" y="329412"/>
                  </a:lnTo>
                  <a:lnTo>
                    <a:pt x="358330" y="313969"/>
                  </a:lnTo>
                  <a:lnTo>
                    <a:pt x="336016" y="312305"/>
                  </a:lnTo>
                  <a:lnTo>
                    <a:pt x="342226" y="330136"/>
                  </a:lnTo>
                  <a:lnTo>
                    <a:pt x="363118" y="346163"/>
                  </a:lnTo>
                  <a:lnTo>
                    <a:pt x="360654" y="339039"/>
                  </a:lnTo>
                  <a:lnTo>
                    <a:pt x="362204" y="335826"/>
                  </a:lnTo>
                  <a:lnTo>
                    <a:pt x="365290" y="334759"/>
                  </a:lnTo>
                  <a:lnTo>
                    <a:pt x="365493" y="331736"/>
                  </a:lnTo>
                  <a:lnTo>
                    <a:pt x="367792" y="329438"/>
                  </a:lnTo>
                  <a:lnTo>
                    <a:pt x="371360" y="329438"/>
                  </a:lnTo>
                  <a:lnTo>
                    <a:pt x="379260" y="330022"/>
                  </a:lnTo>
                  <a:close/>
                </a:path>
                <a:path w="459739" h="459739">
                  <a:moveTo>
                    <a:pt x="396163" y="74904"/>
                  </a:moveTo>
                  <a:lnTo>
                    <a:pt x="394322" y="69634"/>
                  </a:lnTo>
                  <a:lnTo>
                    <a:pt x="392214" y="68084"/>
                  </a:lnTo>
                  <a:lnTo>
                    <a:pt x="389864" y="68110"/>
                  </a:lnTo>
                  <a:lnTo>
                    <a:pt x="389229" y="68110"/>
                  </a:lnTo>
                  <a:lnTo>
                    <a:pt x="387921" y="68478"/>
                  </a:lnTo>
                  <a:lnTo>
                    <a:pt x="360565" y="78016"/>
                  </a:lnTo>
                  <a:lnTo>
                    <a:pt x="375310" y="58813"/>
                  </a:lnTo>
                  <a:lnTo>
                    <a:pt x="374357" y="51714"/>
                  </a:lnTo>
                  <a:lnTo>
                    <a:pt x="367322" y="46304"/>
                  </a:lnTo>
                  <a:lnTo>
                    <a:pt x="364858" y="45542"/>
                  </a:lnTo>
                  <a:lnTo>
                    <a:pt x="359079" y="45593"/>
                  </a:lnTo>
                  <a:lnTo>
                    <a:pt x="355765" y="47117"/>
                  </a:lnTo>
                  <a:lnTo>
                    <a:pt x="343268" y="63373"/>
                  </a:lnTo>
                  <a:lnTo>
                    <a:pt x="345554" y="32639"/>
                  </a:lnTo>
                  <a:lnTo>
                    <a:pt x="343204" y="29933"/>
                  </a:lnTo>
                  <a:lnTo>
                    <a:pt x="342506" y="29895"/>
                  </a:lnTo>
                  <a:lnTo>
                    <a:pt x="342506" y="73787"/>
                  </a:lnTo>
                  <a:lnTo>
                    <a:pt x="341718" y="84582"/>
                  </a:lnTo>
                  <a:lnTo>
                    <a:pt x="341668" y="85255"/>
                  </a:lnTo>
                  <a:lnTo>
                    <a:pt x="341668" y="96469"/>
                  </a:lnTo>
                  <a:lnTo>
                    <a:pt x="341210" y="96507"/>
                  </a:lnTo>
                  <a:lnTo>
                    <a:pt x="338620" y="96532"/>
                  </a:lnTo>
                  <a:lnTo>
                    <a:pt x="341668" y="96469"/>
                  </a:lnTo>
                  <a:lnTo>
                    <a:pt x="341668" y="85255"/>
                  </a:lnTo>
                  <a:lnTo>
                    <a:pt x="341299" y="90106"/>
                  </a:lnTo>
                  <a:lnTo>
                    <a:pt x="342506" y="73787"/>
                  </a:lnTo>
                  <a:lnTo>
                    <a:pt x="342506" y="29895"/>
                  </a:lnTo>
                  <a:lnTo>
                    <a:pt x="339471" y="29692"/>
                  </a:lnTo>
                  <a:lnTo>
                    <a:pt x="336588" y="29718"/>
                  </a:lnTo>
                  <a:lnTo>
                    <a:pt x="336588" y="92583"/>
                  </a:lnTo>
                  <a:lnTo>
                    <a:pt x="335559" y="92595"/>
                  </a:lnTo>
                  <a:lnTo>
                    <a:pt x="332333" y="92379"/>
                  </a:lnTo>
                  <a:lnTo>
                    <a:pt x="336588" y="92583"/>
                  </a:lnTo>
                  <a:lnTo>
                    <a:pt x="336588" y="29718"/>
                  </a:lnTo>
                  <a:lnTo>
                    <a:pt x="334251" y="32004"/>
                  </a:lnTo>
                  <a:lnTo>
                    <a:pt x="329984" y="89674"/>
                  </a:lnTo>
                  <a:lnTo>
                    <a:pt x="330695" y="79768"/>
                  </a:lnTo>
                  <a:lnTo>
                    <a:pt x="314655" y="100660"/>
                  </a:lnTo>
                  <a:lnTo>
                    <a:pt x="316928" y="69926"/>
                  </a:lnTo>
                  <a:lnTo>
                    <a:pt x="314579" y="67221"/>
                  </a:lnTo>
                  <a:lnTo>
                    <a:pt x="313055" y="67119"/>
                  </a:lnTo>
                  <a:lnTo>
                    <a:pt x="313055" y="133756"/>
                  </a:lnTo>
                  <a:lnTo>
                    <a:pt x="312597" y="133794"/>
                  </a:lnTo>
                  <a:lnTo>
                    <a:pt x="310845" y="133819"/>
                  </a:lnTo>
                  <a:lnTo>
                    <a:pt x="313055" y="133756"/>
                  </a:lnTo>
                  <a:lnTo>
                    <a:pt x="313055" y="67119"/>
                  </a:lnTo>
                  <a:lnTo>
                    <a:pt x="312699" y="67094"/>
                  </a:lnTo>
                  <a:lnTo>
                    <a:pt x="312699" y="127393"/>
                  </a:lnTo>
                  <a:lnTo>
                    <a:pt x="310578" y="129527"/>
                  </a:lnTo>
                  <a:lnTo>
                    <a:pt x="312699" y="127393"/>
                  </a:lnTo>
                  <a:lnTo>
                    <a:pt x="312699" y="67094"/>
                  </a:lnTo>
                  <a:lnTo>
                    <a:pt x="310896" y="66954"/>
                  </a:lnTo>
                  <a:lnTo>
                    <a:pt x="307962" y="66979"/>
                  </a:lnTo>
                  <a:lnTo>
                    <a:pt x="307962" y="129870"/>
                  </a:lnTo>
                  <a:lnTo>
                    <a:pt x="306946" y="129908"/>
                  </a:lnTo>
                  <a:lnTo>
                    <a:pt x="306819" y="129908"/>
                  </a:lnTo>
                  <a:lnTo>
                    <a:pt x="303834" y="129679"/>
                  </a:lnTo>
                  <a:lnTo>
                    <a:pt x="306946" y="129895"/>
                  </a:lnTo>
                  <a:lnTo>
                    <a:pt x="307962" y="129870"/>
                  </a:lnTo>
                  <a:lnTo>
                    <a:pt x="307962" y="66979"/>
                  </a:lnTo>
                  <a:lnTo>
                    <a:pt x="305625" y="69278"/>
                  </a:lnTo>
                  <a:lnTo>
                    <a:pt x="302082" y="117043"/>
                  </a:lnTo>
                  <a:lnTo>
                    <a:pt x="284213" y="140335"/>
                  </a:lnTo>
                  <a:lnTo>
                    <a:pt x="282651" y="161518"/>
                  </a:lnTo>
                  <a:lnTo>
                    <a:pt x="301510" y="154952"/>
                  </a:lnTo>
                  <a:lnTo>
                    <a:pt x="317728" y="133819"/>
                  </a:lnTo>
                  <a:lnTo>
                    <a:pt x="319392" y="131660"/>
                  </a:lnTo>
                  <a:lnTo>
                    <a:pt x="365988" y="115417"/>
                  </a:lnTo>
                  <a:lnTo>
                    <a:pt x="367538" y="112204"/>
                  </a:lnTo>
                  <a:lnTo>
                    <a:pt x="365696" y="106908"/>
                  </a:lnTo>
                  <a:lnTo>
                    <a:pt x="363588" y="105359"/>
                  </a:lnTo>
                  <a:lnTo>
                    <a:pt x="361238" y="105384"/>
                  </a:lnTo>
                  <a:lnTo>
                    <a:pt x="360616" y="105384"/>
                  </a:lnTo>
                  <a:lnTo>
                    <a:pt x="359333" y="105752"/>
                  </a:lnTo>
                  <a:lnTo>
                    <a:pt x="313093" y="121881"/>
                  </a:lnTo>
                  <a:lnTo>
                    <a:pt x="331939" y="115303"/>
                  </a:lnTo>
                  <a:lnTo>
                    <a:pt x="346354" y="96532"/>
                  </a:lnTo>
                  <a:lnTo>
                    <a:pt x="348005" y="94373"/>
                  </a:lnTo>
                  <a:lnTo>
                    <a:pt x="394614" y="78130"/>
                  </a:lnTo>
                  <a:lnTo>
                    <a:pt x="396163" y="74904"/>
                  </a:lnTo>
                  <a:close/>
                </a:path>
                <a:path w="459739" h="459739">
                  <a:moveTo>
                    <a:pt x="407428" y="217233"/>
                  </a:moveTo>
                  <a:lnTo>
                    <a:pt x="400329" y="213804"/>
                  </a:lnTo>
                  <a:lnTo>
                    <a:pt x="399122" y="210426"/>
                  </a:lnTo>
                  <a:lnTo>
                    <a:pt x="400583" y="207479"/>
                  </a:lnTo>
                  <a:lnTo>
                    <a:pt x="401091" y="199478"/>
                  </a:lnTo>
                  <a:lnTo>
                    <a:pt x="406857" y="194500"/>
                  </a:lnTo>
                  <a:lnTo>
                    <a:pt x="380669" y="197942"/>
                  </a:lnTo>
                  <a:lnTo>
                    <a:pt x="363969" y="212344"/>
                  </a:lnTo>
                  <a:lnTo>
                    <a:pt x="381228" y="220687"/>
                  </a:lnTo>
                  <a:lnTo>
                    <a:pt x="407428" y="217233"/>
                  </a:lnTo>
                  <a:close/>
                </a:path>
                <a:path w="459739" h="459739">
                  <a:moveTo>
                    <a:pt x="416979" y="365353"/>
                  </a:moveTo>
                  <a:lnTo>
                    <a:pt x="416039" y="358254"/>
                  </a:lnTo>
                  <a:lnTo>
                    <a:pt x="395630" y="342582"/>
                  </a:lnTo>
                  <a:lnTo>
                    <a:pt x="373303" y="340931"/>
                  </a:lnTo>
                  <a:lnTo>
                    <a:pt x="379501" y="358749"/>
                  </a:lnTo>
                  <a:lnTo>
                    <a:pt x="399351" y="373976"/>
                  </a:lnTo>
                  <a:lnTo>
                    <a:pt x="401802" y="374751"/>
                  </a:lnTo>
                  <a:lnTo>
                    <a:pt x="404215" y="374726"/>
                  </a:lnTo>
                  <a:lnTo>
                    <a:pt x="404698" y="374726"/>
                  </a:lnTo>
                  <a:lnTo>
                    <a:pt x="405650" y="374624"/>
                  </a:lnTo>
                  <a:lnTo>
                    <a:pt x="408533" y="374243"/>
                  </a:lnTo>
                  <a:lnTo>
                    <a:pt x="411264" y="372783"/>
                  </a:lnTo>
                  <a:lnTo>
                    <a:pt x="416979" y="365353"/>
                  </a:lnTo>
                  <a:close/>
                </a:path>
                <a:path w="459739" h="459739">
                  <a:moveTo>
                    <a:pt x="459473" y="205270"/>
                  </a:moveTo>
                  <a:lnTo>
                    <a:pt x="457911" y="193357"/>
                  </a:lnTo>
                  <a:lnTo>
                    <a:pt x="453009" y="189204"/>
                  </a:lnTo>
                  <a:lnTo>
                    <a:pt x="447395" y="189255"/>
                  </a:lnTo>
                  <a:lnTo>
                    <a:pt x="446925" y="189255"/>
                  </a:lnTo>
                  <a:lnTo>
                    <a:pt x="445973" y="189357"/>
                  </a:lnTo>
                  <a:lnTo>
                    <a:pt x="427266" y="191808"/>
                  </a:lnTo>
                  <a:lnTo>
                    <a:pt x="410591" y="206197"/>
                  </a:lnTo>
                  <a:lnTo>
                    <a:pt x="427850" y="214553"/>
                  </a:lnTo>
                  <a:lnTo>
                    <a:pt x="455117" y="210972"/>
                  </a:lnTo>
                  <a:lnTo>
                    <a:pt x="459473" y="20527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229040" y="1538719"/>
              <a:ext cx="412750" cy="283210"/>
            </a:xfrm>
            <a:custGeom>
              <a:avLst/>
              <a:gdLst/>
              <a:ahLst/>
              <a:cxnLst/>
              <a:rect l="l" t="t" r="r" b="b"/>
              <a:pathLst>
                <a:path w="412750" h="283210">
                  <a:moveTo>
                    <a:pt x="70993" y="170192"/>
                  </a:moveTo>
                  <a:lnTo>
                    <a:pt x="69024" y="168694"/>
                  </a:lnTo>
                  <a:lnTo>
                    <a:pt x="39497" y="172593"/>
                  </a:lnTo>
                  <a:lnTo>
                    <a:pt x="44615" y="165925"/>
                  </a:lnTo>
                  <a:lnTo>
                    <a:pt x="51422" y="163525"/>
                  </a:lnTo>
                  <a:lnTo>
                    <a:pt x="51943" y="162407"/>
                  </a:lnTo>
                  <a:lnTo>
                    <a:pt x="50838" y="161874"/>
                  </a:lnTo>
                  <a:lnTo>
                    <a:pt x="46570" y="163360"/>
                  </a:lnTo>
                  <a:lnTo>
                    <a:pt x="49339" y="159753"/>
                  </a:lnTo>
                  <a:lnTo>
                    <a:pt x="56121" y="157378"/>
                  </a:lnTo>
                  <a:lnTo>
                    <a:pt x="56667" y="156248"/>
                  </a:lnTo>
                  <a:lnTo>
                    <a:pt x="55537" y="155714"/>
                  </a:lnTo>
                  <a:lnTo>
                    <a:pt x="51308" y="157187"/>
                  </a:lnTo>
                  <a:lnTo>
                    <a:pt x="53784" y="153974"/>
                  </a:lnTo>
                  <a:lnTo>
                    <a:pt x="60579" y="151587"/>
                  </a:lnTo>
                  <a:lnTo>
                    <a:pt x="61112" y="150456"/>
                  </a:lnTo>
                  <a:lnTo>
                    <a:pt x="60007" y="149923"/>
                  </a:lnTo>
                  <a:lnTo>
                    <a:pt x="55740" y="151409"/>
                  </a:lnTo>
                  <a:lnTo>
                    <a:pt x="57442" y="149199"/>
                  </a:lnTo>
                  <a:lnTo>
                    <a:pt x="57124" y="146723"/>
                  </a:lnTo>
                  <a:lnTo>
                    <a:pt x="54660" y="147066"/>
                  </a:lnTo>
                  <a:lnTo>
                    <a:pt x="53073" y="149136"/>
                  </a:lnTo>
                  <a:lnTo>
                    <a:pt x="53403" y="144856"/>
                  </a:lnTo>
                  <a:lnTo>
                    <a:pt x="52590" y="143891"/>
                  </a:lnTo>
                  <a:lnTo>
                    <a:pt x="51625" y="144729"/>
                  </a:lnTo>
                  <a:lnTo>
                    <a:pt x="51104" y="151701"/>
                  </a:lnTo>
                  <a:lnTo>
                    <a:pt x="48628" y="154927"/>
                  </a:lnTo>
                  <a:lnTo>
                    <a:pt x="48958" y="150647"/>
                  </a:lnTo>
                  <a:lnTo>
                    <a:pt x="48145" y="149694"/>
                  </a:lnTo>
                  <a:lnTo>
                    <a:pt x="47193" y="150520"/>
                  </a:lnTo>
                  <a:lnTo>
                    <a:pt x="46672" y="157480"/>
                  </a:lnTo>
                  <a:lnTo>
                    <a:pt x="43891" y="161099"/>
                  </a:lnTo>
                  <a:lnTo>
                    <a:pt x="44221" y="156806"/>
                  </a:lnTo>
                  <a:lnTo>
                    <a:pt x="43408" y="155841"/>
                  </a:lnTo>
                  <a:lnTo>
                    <a:pt x="42456" y="156654"/>
                  </a:lnTo>
                  <a:lnTo>
                    <a:pt x="41935" y="163652"/>
                  </a:lnTo>
                  <a:lnTo>
                    <a:pt x="36614" y="170573"/>
                  </a:lnTo>
                  <a:lnTo>
                    <a:pt x="35496" y="162217"/>
                  </a:lnTo>
                  <a:lnTo>
                    <a:pt x="38760" y="155486"/>
                  </a:lnTo>
                  <a:lnTo>
                    <a:pt x="38354" y="154317"/>
                  </a:lnTo>
                  <a:lnTo>
                    <a:pt x="37185" y="154724"/>
                  </a:lnTo>
                  <a:lnTo>
                    <a:pt x="35090" y="159054"/>
                  </a:lnTo>
                  <a:lnTo>
                    <a:pt x="34493" y="154533"/>
                  </a:lnTo>
                  <a:lnTo>
                    <a:pt x="37757" y="147802"/>
                  </a:lnTo>
                  <a:lnTo>
                    <a:pt x="37350" y="146634"/>
                  </a:lnTo>
                  <a:lnTo>
                    <a:pt x="36169" y="147040"/>
                  </a:lnTo>
                  <a:lnTo>
                    <a:pt x="34086" y="151371"/>
                  </a:lnTo>
                  <a:lnTo>
                    <a:pt x="33553" y="147294"/>
                  </a:lnTo>
                  <a:lnTo>
                    <a:pt x="36804" y="140563"/>
                  </a:lnTo>
                  <a:lnTo>
                    <a:pt x="36398" y="139395"/>
                  </a:lnTo>
                  <a:lnTo>
                    <a:pt x="35229" y="139801"/>
                  </a:lnTo>
                  <a:lnTo>
                    <a:pt x="33134" y="144119"/>
                  </a:lnTo>
                  <a:lnTo>
                    <a:pt x="32753" y="141135"/>
                  </a:lnTo>
                  <a:lnTo>
                    <a:pt x="30784" y="139623"/>
                  </a:lnTo>
                  <a:lnTo>
                    <a:pt x="29286" y="141592"/>
                  </a:lnTo>
                  <a:lnTo>
                    <a:pt x="29591" y="143967"/>
                  </a:lnTo>
                  <a:lnTo>
                    <a:pt x="26949" y="140893"/>
                  </a:lnTo>
                  <a:lnTo>
                    <a:pt x="25717" y="140792"/>
                  </a:lnTo>
                  <a:lnTo>
                    <a:pt x="25615" y="142024"/>
                  </a:lnTo>
                  <a:lnTo>
                    <a:pt x="29997" y="147116"/>
                  </a:lnTo>
                  <a:lnTo>
                    <a:pt x="30518" y="151155"/>
                  </a:lnTo>
                  <a:lnTo>
                    <a:pt x="27927" y="148132"/>
                  </a:lnTo>
                  <a:lnTo>
                    <a:pt x="26670" y="148031"/>
                  </a:lnTo>
                  <a:lnTo>
                    <a:pt x="26568" y="149263"/>
                  </a:lnTo>
                  <a:lnTo>
                    <a:pt x="30937" y="154343"/>
                  </a:lnTo>
                  <a:lnTo>
                    <a:pt x="31521" y="158838"/>
                  </a:lnTo>
                  <a:lnTo>
                    <a:pt x="28930" y="155816"/>
                  </a:lnTo>
                  <a:lnTo>
                    <a:pt x="27673" y="155714"/>
                  </a:lnTo>
                  <a:lnTo>
                    <a:pt x="27571" y="156946"/>
                  </a:lnTo>
                  <a:lnTo>
                    <a:pt x="31953" y="162026"/>
                  </a:lnTo>
                  <a:lnTo>
                    <a:pt x="33134" y="170954"/>
                  </a:lnTo>
                  <a:lnTo>
                    <a:pt x="26644" y="165989"/>
                  </a:lnTo>
                  <a:lnTo>
                    <a:pt x="24142" y="158737"/>
                  </a:lnTo>
                  <a:lnTo>
                    <a:pt x="23012" y="158191"/>
                  </a:lnTo>
                  <a:lnTo>
                    <a:pt x="22491" y="159308"/>
                  </a:lnTo>
                  <a:lnTo>
                    <a:pt x="24130" y="164058"/>
                  </a:lnTo>
                  <a:lnTo>
                    <a:pt x="20510" y="161277"/>
                  </a:lnTo>
                  <a:lnTo>
                    <a:pt x="17983" y="154012"/>
                  </a:lnTo>
                  <a:lnTo>
                    <a:pt x="16878" y="153492"/>
                  </a:lnTo>
                  <a:lnTo>
                    <a:pt x="16332" y="154597"/>
                  </a:lnTo>
                  <a:lnTo>
                    <a:pt x="17957" y="159321"/>
                  </a:lnTo>
                  <a:lnTo>
                    <a:pt x="14719" y="156819"/>
                  </a:lnTo>
                  <a:lnTo>
                    <a:pt x="12192" y="149567"/>
                  </a:lnTo>
                  <a:lnTo>
                    <a:pt x="11061" y="149021"/>
                  </a:lnTo>
                  <a:lnTo>
                    <a:pt x="10541" y="150152"/>
                  </a:lnTo>
                  <a:lnTo>
                    <a:pt x="12179" y="154863"/>
                  </a:lnTo>
                  <a:lnTo>
                    <a:pt x="9613" y="152882"/>
                  </a:lnTo>
                  <a:lnTo>
                    <a:pt x="7150" y="153200"/>
                  </a:lnTo>
                  <a:lnTo>
                    <a:pt x="7467" y="155676"/>
                  </a:lnTo>
                  <a:lnTo>
                    <a:pt x="9258" y="157060"/>
                  </a:lnTo>
                  <a:lnTo>
                    <a:pt x="5473" y="156768"/>
                  </a:lnTo>
                  <a:lnTo>
                    <a:pt x="4521" y="157581"/>
                  </a:lnTo>
                  <a:lnTo>
                    <a:pt x="5334" y="158534"/>
                  </a:lnTo>
                  <a:lnTo>
                    <a:pt x="11785" y="159004"/>
                  </a:lnTo>
                  <a:lnTo>
                    <a:pt x="15011" y="161493"/>
                  </a:lnTo>
                  <a:lnTo>
                    <a:pt x="11252" y="161201"/>
                  </a:lnTo>
                  <a:lnTo>
                    <a:pt x="10325" y="162013"/>
                  </a:lnTo>
                  <a:lnTo>
                    <a:pt x="11112" y="162941"/>
                  </a:lnTo>
                  <a:lnTo>
                    <a:pt x="17538" y="163423"/>
                  </a:lnTo>
                  <a:lnTo>
                    <a:pt x="21183" y="166230"/>
                  </a:lnTo>
                  <a:lnTo>
                    <a:pt x="17411" y="165938"/>
                  </a:lnTo>
                  <a:lnTo>
                    <a:pt x="16459" y="166751"/>
                  </a:lnTo>
                  <a:lnTo>
                    <a:pt x="17272" y="167678"/>
                  </a:lnTo>
                  <a:lnTo>
                    <a:pt x="23710" y="168160"/>
                  </a:lnTo>
                  <a:lnTo>
                    <a:pt x="30949" y="173697"/>
                  </a:lnTo>
                  <a:lnTo>
                    <a:pt x="23025" y="174752"/>
                  </a:lnTo>
                  <a:lnTo>
                    <a:pt x="16090" y="171373"/>
                  </a:lnTo>
                  <a:lnTo>
                    <a:pt x="14922" y="171780"/>
                  </a:lnTo>
                  <a:lnTo>
                    <a:pt x="15341" y="172948"/>
                  </a:lnTo>
                  <a:lnTo>
                    <a:pt x="19888" y="175158"/>
                  </a:lnTo>
                  <a:lnTo>
                    <a:pt x="15354" y="175755"/>
                  </a:lnTo>
                  <a:lnTo>
                    <a:pt x="8407" y="172402"/>
                  </a:lnTo>
                  <a:lnTo>
                    <a:pt x="7239" y="172808"/>
                  </a:lnTo>
                  <a:lnTo>
                    <a:pt x="7645" y="173977"/>
                  </a:lnTo>
                  <a:lnTo>
                    <a:pt x="12179" y="176174"/>
                  </a:lnTo>
                  <a:lnTo>
                    <a:pt x="8102" y="176707"/>
                  </a:lnTo>
                  <a:lnTo>
                    <a:pt x="1181" y="173355"/>
                  </a:lnTo>
                  <a:lnTo>
                    <a:pt x="0" y="173761"/>
                  </a:lnTo>
                  <a:lnTo>
                    <a:pt x="419" y="174929"/>
                  </a:lnTo>
                  <a:lnTo>
                    <a:pt x="4927" y="177126"/>
                  </a:lnTo>
                  <a:lnTo>
                    <a:pt x="1574" y="177558"/>
                  </a:lnTo>
                  <a:lnTo>
                    <a:pt x="38" y="179527"/>
                  </a:lnTo>
                  <a:lnTo>
                    <a:pt x="2032" y="181038"/>
                  </a:lnTo>
                  <a:lnTo>
                    <a:pt x="31559" y="177165"/>
                  </a:lnTo>
                  <a:lnTo>
                    <a:pt x="13233" y="201028"/>
                  </a:lnTo>
                  <a:lnTo>
                    <a:pt x="13550" y="203492"/>
                  </a:lnTo>
                  <a:lnTo>
                    <a:pt x="14859" y="203847"/>
                  </a:lnTo>
                  <a:lnTo>
                    <a:pt x="16027" y="203174"/>
                  </a:lnTo>
                  <a:lnTo>
                    <a:pt x="34239" y="179438"/>
                  </a:lnTo>
                  <a:lnTo>
                    <a:pt x="38150" y="209042"/>
                  </a:lnTo>
                  <a:lnTo>
                    <a:pt x="40119" y="210553"/>
                  </a:lnTo>
                  <a:lnTo>
                    <a:pt x="41630" y="208597"/>
                  </a:lnTo>
                  <a:lnTo>
                    <a:pt x="37719" y="178917"/>
                  </a:lnTo>
                  <a:lnTo>
                    <a:pt x="61442" y="197091"/>
                  </a:lnTo>
                  <a:lnTo>
                    <a:pt x="62750" y="197421"/>
                  </a:lnTo>
                  <a:lnTo>
                    <a:pt x="63919" y="196773"/>
                  </a:lnTo>
                  <a:lnTo>
                    <a:pt x="63576" y="194310"/>
                  </a:lnTo>
                  <a:lnTo>
                    <a:pt x="39801" y="176072"/>
                  </a:lnTo>
                  <a:lnTo>
                    <a:pt x="69481" y="172161"/>
                  </a:lnTo>
                  <a:lnTo>
                    <a:pt x="70993" y="170192"/>
                  </a:lnTo>
                  <a:close/>
                </a:path>
                <a:path w="412750" h="283210">
                  <a:moveTo>
                    <a:pt x="189103" y="265252"/>
                  </a:moveTo>
                  <a:lnTo>
                    <a:pt x="188798" y="264375"/>
                  </a:lnTo>
                  <a:lnTo>
                    <a:pt x="188556" y="264248"/>
                  </a:lnTo>
                  <a:lnTo>
                    <a:pt x="184048" y="262077"/>
                  </a:lnTo>
                  <a:lnTo>
                    <a:pt x="183476" y="263258"/>
                  </a:lnTo>
                  <a:lnTo>
                    <a:pt x="187921" y="265404"/>
                  </a:lnTo>
                  <a:lnTo>
                    <a:pt x="183603" y="269138"/>
                  </a:lnTo>
                  <a:lnTo>
                    <a:pt x="183527" y="270078"/>
                  </a:lnTo>
                  <a:lnTo>
                    <a:pt x="184124" y="270294"/>
                  </a:lnTo>
                  <a:lnTo>
                    <a:pt x="184467" y="270154"/>
                  </a:lnTo>
                  <a:lnTo>
                    <a:pt x="189026" y="266179"/>
                  </a:lnTo>
                  <a:lnTo>
                    <a:pt x="189103" y="265264"/>
                  </a:lnTo>
                  <a:close/>
                </a:path>
                <a:path w="412750" h="283210">
                  <a:moveTo>
                    <a:pt x="193230" y="250393"/>
                  </a:moveTo>
                  <a:lnTo>
                    <a:pt x="192608" y="249707"/>
                  </a:lnTo>
                  <a:lnTo>
                    <a:pt x="190119" y="249516"/>
                  </a:lnTo>
                  <a:lnTo>
                    <a:pt x="189509" y="250786"/>
                  </a:lnTo>
                  <a:lnTo>
                    <a:pt x="192519" y="251015"/>
                  </a:lnTo>
                  <a:lnTo>
                    <a:pt x="192671" y="251015"/>
                  </a:lnTo>
                  <a:lnTo>
                    <a:pt x="193230" y="250393"/>
                  </a:lnTo>
                  <a:close/>
                </a:path>
                <a:path w="412750" h="283210">
                  <a:moveTo>
                    <a:pt x="194551" y="264528"/>
                  </a:moveTo>
                  <a:lnTo>
                    <a:pt x="194246" y="263652"/>
                  </a:lnTo>
                  <a:lnTo>
                    <a:pt x="188798" y="261023"/>
                  </a:lnTo>
                  <a:lnTo>
                    <a:pt x="187921" y="261327"/>
                  </a:lnTo>
                  <a:lnTo>
                    <a:pt x="188214" y="262204"/>
                  </a:lnTo>
                  <a:lnTo>
                    <a:pt x="193357" y="264693"/>
                  </a:lnTo>
                  <a:lnTo>
                    <a:pt x="191211" y="266560"/>
                  </a:lnTo>
                  <a:lnTo>
                    <a:pt x="189052" y="268414"/>
                  </a:lnTo>
                  <a:lnTo>
                    <a:pt x="188976" y="269354"/>
                  </a:lnTo>
                  <a:lnTo>
                    <a:pt x="189560" y="269570"/>
                  </a:lnTo>
                  <a:lnTo>
                    <a:pt x="189915" y="269430"/>
                  </a:lnTo>
                  <a:lnTo>
                    <a:pt x="194475" y="265455"/>
                  </a:lnTo>
                  <a:lnTo>
                    <a:pt x="194551" y="264553"/>
                  </a:lnTo>
                  <a:close/>
                </a:path>
                <a:path w="412750" h="283210">
                  <a:moveTo>
                    <a:pt x="196938" y="261378"/>
                  </a:moveTo>
                  <a:lnTo>
                    <a:pt x="194589" y="260248"/>
                  </a:lnTo>
                  <a:lnTo>
                    <a:pt x="193713" y="260553"/>
                  </a:lnTo>
                  <a:lnTo>
                    <a:pt x="194017" y="261429"/>
                  </a:lnTo>
                  <a:lnTo>
                    <a:pt x="196367" y="262585"/>
                  </a:lnTo>
                  <a:lnTo>
                    <a:pt x="196938" y="261378"/>
                  </a:lnTo>
                  <a:close/>
                </a:path>
                <a:path w="412750" h="283210">
                  <a:moveTo>
                    <a:pt x="197586" y="253758"/>
                  </a:moveTo>
                  <a:lnTo>
                    <a:pt x="196964" y="253047"/>
                  </a:lnTo>
                  <a:lnTo>
                    <a:pt x="190944" y="252615"/>
                  </a:lnTo>
                  <a:lnTo>
                    <a:pt x="190233" y="253212"/>
                  </a:lnTo>
                  <a:lnTo>
                    <a:pt x="190855" y="253923"/>
                  </a:lnTo>
                  <a:lnTo>
                    <a:pt x="196862" y="254355"/>
                  </a:lnTo>
                  <a:lnTo>
                    <a:pt x="197002" y="254355"/>
                  </a:lnTo>
                  <a:lnTo>
                    <a:pt x="197586" y="253758"/>
                  </a:lnTo>
                  <a:close/>
                </a:path>
                <a:path w="412750" h="283210">
                  <a:moveTo>
                    <a:pt x="198005" y="252895"/>
                  </a:moveTo>
                  <a:lnTo>
                    <a:pt x="196011" y="247192"/>
                  </a:lnTo>
                  <a:lnTo>
                    <a:pt x="195173" y="246773"/>
                  </a:lnTo>
                  <a:lnTo>
                    <a:pt x="194754" y="247637"/>
                  </a:lnTo>
                  <a:lnTo>
                    <a:pt x="196646" y="253022"/>
                  </a:lnTo>
                  <a:lnTo>
                    <a:pt x="196964" y="253034"/>
                  </a:lnTo>
                  <a:lnTo>
                    <a:pt x="197573" y="253733"/>
                  </a:lnTo>
                  <a:lnTo>
                    <a:pt x="198005" y="252895"/>
                  </a:lnTo>
                  <a:close/>
                </a:path>
                <a:path w="412750" h="283210">
                  <a:moveTo>
                    <a:pt x="199339" y="256438"/>
                  </a:moveTo>
                  <a:lnTo>
                    <a:pt x="195580" y="256159"/>
                  </a:lnTo>
                  <a:lnTo>
                    <a:pt x="194868" y="256781"/>
                  </a:lnTo>
                  <a:lnTo>
                    <a:pt x="195478" y="257467"/>
                  </a:lnTo>
                  <a:lnTo>
                    <a:pt x="198729" y="257708"/>
                  </a:lnTo>
                  <a:lnTo>
                    <a:pt x="199339" y="256438"/>
                  </a:lnTo>
                  <a:close/>
                </a:path>
                <a:path w="412750" h="283210">
                  <a:moveTo>
                    <a:pt x="201244" y="252488"/>
                  </a:moveTo>
                  <a:lnTo>
                    <a:pt x="200634" y="250736"/>
                  </a:lnTo>
                  <a:lnTo>
                    <a:pt x="199796" y="250342"/>
                  </a:lnTo>
                  <a:lnTo>
                    <a:pt x="199377" y="251167"/>
                  </a:lnTo>
                  <a:lnTo>
                    <a:pt x="200431" y="254165"/>
                  </a:lnTo>
                  <a:lnTo>
                    <a:pt x="201244" y="252488"/>
                  </a:lnTo>
                  <a:close/>
                </a:path>
                <a:path w="412750" h="283210">
                  <a:moveTo>
                    <a:pt x="233159" y="177660"/>
                  </a:moveTo>
                  <a:lnTo>
                    <a:pt x="199351" y="138455"/>
                  </a:lnTo>
                  <a:lnTo>
                    <a:pt x="191363" y="137858"/>
                  </a:lnTo>
                  <a:lnTo>
                    <a:pt x="190398" y="137490"/>
                  </a:lnTo>
                  <a:lnTo>
                    <a:pt x="189547" y="137312"/>
                  </a:lnTo>
                  <a:lnTo>
                    <a:pt x="188709" y="137325"/>
                  </a:lnTo>
                  <a:lnTo>
                    <a:pt x="186626" y="137337"/>
                  </a:lnTo>
                  <a:lnTo>
                    <a:pt x="184632" y="138506"/>
                  </a:lnTo>
                  <a:lnTo>
                    <a:pt x="159766" y="189928"/>
                  </a:lnTo>
                  <a:lnTo>
                    <a:pt x="160947" y="193332"/>
                  </a:lnTo>
                  <a:lnTo>
                    <a:pt x="163766" y="194678"/>
                  </a:lnTo>
                  <a:lnTo>
                    <a:pt x="166954" y="195211"/>
                  </a:lnTo>
                  <a:lnTo>
                    <a:pt x="171310" y="192036"/>
                  </a:lnTo>
                  <a:lnTo>
                    <a:pt x="192595" y="147980"/>
                  </a:lnTo>
                  <a:lnTo>
                    <a:pt x="224586" y="185051"/>
                  </a:lnTo>
                  <a:lnTo>
                    <a:pt x="229603" y="186956"/>
                  </a:lnTo>
                  <a:lnTo>
                    <a:pt x="232587" y="185623"/>
                  </a:lnTo>
                  <a:lnTo>
                    <a:pt x="233159" y="177660"/>
                  </a:lnTo>
                  <a:close/>
                </a:path>
                <a:path w="412750" h="283210">
                  <a:moveTo>
                    <a:pt x="239687" y="227203"/>
                  </a:moveTo>
                  <a:lnTo>
                    <a:pt x="205854" y="188023"/>
                  </a:lnTo>
                  <a:lnTo>
                    <a:pt x="197891" y="187426"/>
                  </a:lnTo>
                  <a:lnTo>
                    <a:pt x="196938" y="187058"/>
                  </a:lnTo>
                  <a:lnTo>
                    <a:pt x="196075" y="186880"/>
                  </a:lnTo>
                  <a:lnTo>
                    <a:pt x="195237" y="186893"/>
                  </a:lnTo>
                  <a:lnTo>
                    <a:pt x="193154" y="186905"/>
                  </a:lnTo>
                  <a:lnTo>
                    <a:pt x="191160" y="188074"/>
                  </a:lnTo>
                  <a:lnTo>
                    <a:pt x="166306" y="239509"/>
                  </a:lnTo>
                  <a:lnTo>
                    <a:pt x="167487" y="242874"/>
                  </a:lnTo>
                  <a:lnTo>
                    <a:pt x="170307" y="244233"/>
                  </a:lnTo>
                  <a:lnTo>
                    <a:pt x="173482" y="244767"/>
                  </a:lnTo>
                  <a:lnTo>
                    <a:pt x="177838" y="241604"/>
                  </a:lnTo>
                  <a:lnTo>
                    <a:pt x="199123" y="197561"/>
                  </a:lnTo>
                  <a:lnTo>
                    <a:pt x="231114" y="234607"/>
                  </a:lnTo>
                  <a:lnTo>
                    <a:pt x="236131" y="236537"/>
                  </a:lnTo>
                  <a:lnTo>
                    <a:pt x="239115" y="235204"/>
                  </a:lnTo>
                  <a:lnTo>
                    <a:pt x="239687" y="227203"/>
                  </a:lnTo>
                  <a:close/>
                </a:path>
                <a:path w="412750" h="283210">
                  <a:moveTo>
                    <a:pt x="245808" y="273799"/>
                  </a:moveTo>
                  <a:lnTo>
                    <a:pt x="238544" y="265391"/>
                  </a:lnTo>
                  <a:lnTo>
                    <a:pt x="237896" y="264642"/>
                  </a:lnTo>
                  <a:lnTo>
                    <a:pt x="237274" y="263918"/>
                  </a:lnTo>
                  <a:lnTo>
                    <a:pt x="234619" y="260858"/>
                  </a:lnTo>
                  <a:lnTo>
                    <a:pt x="232562" y="258457"/>
                  </a:lnTo>
                  <a:lnTo>
                    <a:pt x="232194" y="258508"/>
                  </a:lnTo>
                  <a:lnTo>
                    <a:pt x="230251" y="260197"/>
                  </a:lnTo>
                  <a:lnTo>
                    <a:pt x="232194" y="258508"/>
                  </a:lnTo>
                  <a:lnTo>
                    <a:pt x="232549" y="258457"/>
                  </a:lnTo>
                  <a:lnTo>
                    <a:pt x="232422" y="258305"/>
                  </a:lnTo>
                  <a:lnTo>
                    <a:pt x="231571" y="257314"/>
                  </a:lnTo>
                  <a:lnTo>
                    <a:pt x="230593" y="256184"/>
                  </a:lnTo>
                  <a:lnTo>
                    <a:pt x="229946" y="255435"/>
                  </a:lnTo>
                  <a:lnTo>
                    <a:pt x="229946" y="263385"/>
                  </a:lnTo>
                  <a:lnTo>
                    <a:pt x="227812" y="262369"/>
                  </a:lnTo>
                  <a:lnTo>
                    <a:pt x="229946" y="263385"/>
                  </a:lnTo>
                  <a:lnTo>
                    <a:pt x="229946" y="255435"/>
                  </a:lnTo>
                  <a:lnTo>
                    <a:pt x="229831" y="255308"/>
                  </a:lnTo>
                  <a:lnTo>
                    <a:pt x="229831" y="258813"/>
                  </a:lnTo>
                  <a:lnTo>
                    <a:pt x="226745" y="259232"/>
                  </a:lnTo>
                  <a:lnTo>
                    <a:pt x="224802" y="260908"/>
                  </a:lnTo>
                  <a:lnTo>
                    <a:pt x="224561" y="261112"/>
                  </a:lnTo>
                  <a:lnTo>
                    <a:pt x="224434" y="261175"/>
                  </a:lnTo>
                  <a:lnTo>
                    <a:pt x="224434" y="262191"/>
                  </a:lnTo>
                  <a:lnTo>
                    <a:pt x="223951" y="261950"/>
                  </a:lnTo>
                  <a:lnTo>
                    <a:pt x="224434" y="262191"/>
                  </a:lnTo>
                  <a:lnTo>
                    <a:pt x="224434" y="261175"/>
                  </a:lnTo>
                  <a:lnTo>
                    <a:pt x="224218" y="261277"/>
                  </a:lnTo>
                  <a:lnTo>
                    <a:pt x="223659" y="261061"/>
                  </a:lnTo>
                  <a:lnTo>
                    <a:pt x="224205" y="261264"/>
                  </a:lnTo>
                  <a:lnTo>
                    <a:pt x="224561" y="261112"/>
                  </a:lnTo>
                  <a:lnTo>
                    <a:pt x="224790" y="260896"/>
                  </a:lnTo>
                  <a:lnTo>
                    <a:pt x="226745" y="259219"/>
                  </a:lnTo>
                  <a:lnTo>
                    <a:pt x="229831" y="258813"/>
                  </a:lnTo>
                  <a:lnTo>
                    <a:pt x="229831" y="255308"/>
                  </a:lnTo>
                  <a:lnTo>
                    <a:pt x="229196" y="254571"/>
                  </a:lnTo>
                  <a:lnTo>
                    <a:pt x="229196" y="256222"/>
                  </a:lnTo>
                  <a:lnTo>
                    <a:pt x="228282" y="256184"/>
                  </a:lnTo>
                  <a:lnTo>
                    <a:pt x="229196" y="256222"/>
                  </a:lnTo>
                  <a:lnTo>
                    <a:pt x="229196" y="254571"/>
                  </a:lnTo>
                  <a:lnTo>
                    <a:pt x="227926" y="253098"/>
                  </a:lnTo>
                  <a:lnTo>
                    <a:pt x="224802" y="249491"/>
                  </a:lnTo>
                  <a:lnTo>
                    <a:pt x="224015" y="248551"/>
                  </a:lnTo>
                  <a:lnTo>
                    <a:pt x="223431" y="247878"/>
                  </a:lnTo>
                  <a:lnTo>
                    <a:pt x="223431" y="256997"/>
                  </a:lnTo>
                  <a:lnTo>
                    <a:pt x="222491" y="256933"/>
                  </a:lnTo>
                  <a:lnTo>
                    <a:pt x="223431" y="256997"/>
                  </a:lnTo>
                  <a:lnTo>
                    <a:pt x="223431" y="247878"/>
                  </a:lnTo>
                  <a:lnTo>
                    <a:pt x="222872" y="247230"/>
                  </a:lnTo>
                  <a:lnTo>
                    <a:pt x="222758" y="247370"/>
                  </a:lnTo>
                  <a:lnTo>
                    <a:pt x="222808" y="247205"/>
                  </a:lnTo>
                  <a:lnTo>
                    <a:pt x="222186" y="246456"/>
                  </a:lnTo>
                  <a:lnTo>
                    <a:pt x="222186" y="247396"/>
                  </a:lnTo>
                  <a:lnTo>
                    <a:pt x="221462" y="246926"/>
                  </a:lnTo>
                  <a:lnTo>
                    <a:pt x="222186" y="247396"/>
                  </a:lnTo>
                  <a:lnTo>
                    <a:pt x="222186" y="246456"/>
                  </a:lnTo>
                  <a:lnTo>
                    <a:pt x="220967" y="245033"/>
                  </a:lnTo>
                  <a:lnTo>
                    <a:pt x="220941" y="245427"/>
                  </a:lnTo>
                  <a:lnTo>
                    <a:pt x="220878" y="246227"/>
                  </a:lnTo>
                  <a:lnTo>
                    <a:pt x="220929" y="245427"/>
                  </a:lnTo>
                  <a:lnTo>
                    <a:pt x="219621" y="247142"/>
                  </a:lnTo>
                  <a:lnTo>
                    <a:pt x="219621" y="251485"/>
                  </a:lnTo>
                  <a:lnTo>
                    <a:pt x="219430" y="251726"/>
                  </a:lnTo>
                  <a:lnTo>
                    <a:pt x="219608" y="251485"/>
                  </a:lnTo>
                  <a:lnTo>
                    <a:pt x="218998" y="251701"/>
                  </a:lnTo>
                  <a:lnTo>
                    <a:pt x="219608" y="251485"/>
                  </a:lnTo>
                  <a:lnTo>
                    <a:pt x="219621" y="247142"/>
                  </a:lnTo>
                  <a:lnTo>
                    <a:pt x="219036" y="247891"/>
                  </a:lnTo>
                  <a:lnTo>
                    <a:pt x="220929" y="245414"/>
                  </a:lnTo>
                  <a:lnTo>
                    <a:pt x="220954" y="245021"/>
                  </a:lnTo>
                  <a:lnTo>
                    <a:pt x="220002" y="243916"/>
                  </a:lnTo>
                  <a:lnTo>
                    <a:pt x="218859" y="242595"/>
                  </a:lnTo>
                  <a:lnTo>
                    <a:pt x="218859" y="250342"/>
                  </a:lnTo>
                  <a:lnTo>
                    <a:pt x="218859" y="251726"/>
                  </a:lnTo>
                  <a:lnTo>
                    <a:pt x="218135" y="251282"/>
                  </a:lnTo>
                  <a:lnTo>
                    <a:pt x="217512" y="250558"/>
                  </a:lnTo>
                  <a:lnTo>
                    <a:pt x="217576" y="249796"/>
                  </a:lnTo>
                  <a:lnTo>
                    <a:pt x="217525" y="250571"/>
                  </a:lnTo>
                  <a:lnTo>
                    <a:pt x="218135" y="251282"/>
                  </a:lnTo>
                  <a:lnTo>
                    <a:pt x="218859" y="251726"/>
                  </a:lnTo>
                  <a:lnTo>
                    <a:pt x="218859" y="250342"/>
                  </a:lnTo>
                  <a:lnTo>
                    <a:pt x="218859" y="242595"/>
                  </a:lnTo>
                  <a:lnTo>
                    <a:pt x="218694" y="242404"/>
                  </a:lnTo>
                  <a:lnTo>
                    <a:pt x="218694" y="243916"/>
                  </a:lnTo>
                  <a:lnTo>
                    <a:pt x="217982" y="244551"/>
                  </a:lnTo>
                  <a:lnTo>
                    <a:pt x="217754" y="247408"/>
                  </a:lnTo>
                  <a:lnTo>
                    <a:pt x="217970" y="244538"/>
                  </a:lnTo>
                  <a:lnTo>
                    <a:pt x="218694" y="243916"/>
                  </a:lnTo>
                  <a:lnTo>
                    <a:pt x="218694" y="242404"/>
                  </a:lnTo>
                  <a:lnTo>
                    <a:pt x="218020" y="241617"/>
                  </a:lnTo>
                  <a:lnTo>
                    <a:pt x="215709" y="238950"/>
                  </a:lnTo>
                  <a:lnTo>
                    <a:pt x="215709" y="249796"/>
                  </a:lnTo>
                  <a:lnTo>
                    <a:pt x="215506" y="252488"/>
                  </a:lnTo>
                  <a:lnTo>
                    <a:pt x="215696" y="249783"/>
                  </a:lnTo>
                  <a:lnTo>
                    <a:pt x="215709" y="238950"/>
                  </a:lnTo>
                  <a:lnTo>
                    <a:pt x="215671" y="249174"/>
                  </a:lnTo>
                  <a:lnTo>
                    <a:pt x="215125" y="248577"/>
                  </a:lnTo>
                  <a:lnTo>
                    <a:pt x="215671" y="249174"/>
                  </a:lnTo>
                  <a:lnTo>
                    <a:pt x="215671" y="238899"/>
                  </a:lnTo>
                  <a:lnTo>
                    <a:pt x="213334" y="236194"/>
                  </a:lnTo>
                  <a:lnTo>
                    <a:pt x="211975" y="234619"/>
                  </a:lnTo>
                  <a:lnTo>
                    <a:pt x="210870" y="234543"/>
                  </a:lnTo>
                  <a:lnTo>
                    <a:pt x="210870" y="242519"/>
                  </a:lnTo>
                  <a:lnTo>
                    <a:pt x="210540" y="241617"/>
                  </a:lnTo>
                  <a:lnTo>
                    <a:pt x="209689" y="241947"/>
                  </a:lnTo>
                  <a:lnTo>
                    <a:pt x="209054" y="243255"/>
                  </a:lnTo>
                  <a:lnTo>
                    <a:pt x="209689" y="241935"/>
                  </a:lnTo>
                  <a:lnTo>
                    <a:pt x="210540" y="241617"/>
                  </a:lnTo>
                  <a:lnTo>
                    <a:pt x="210870" y="242519"/>
                  </a:lnTo>
                  <a:lnTo>
                    <a:pt x="210870" y="234543"/>
                  </a:lnTo>
                  <a:lnTo>
                    <a:pt x="207797" y="234315"/>
                  </a:lnTo>
                  <a:lnTo>
                    <a:pt x="207797" y="241947"/>
                  </a:lnTo>
                  <a:lnTo>
                    <a:pt x="207772" y="242519"/>
                  </a:lnTo>
                  <a:lnTo>
                    <a:pt x="207721" y="242138"/>
                  </a:lnTo>
                  <a:lnTo>
                    <a:pt x="207530" y="242519"/>
                  </a:lnTo>
                  <a:lnTo>
                    <a:pt x="207022" y="242874"/>
                  </a:lnTo>
                  <a:lnTo>
                    <a:pt x="207530" y="242519"/>
                  </a:lnTo>
                  <a:lnTo>
                    <a:pt x="207797" y="241947"/>
                  </a:lnTo>
                  <a:lnTo>
                    <a:pt x="207797" y="234315"/>
                  </a:lnTo>
                  <a:lnTo>
                    <a:pt x="206692" y="234226"/>
                  </a:lnTo>
                  <a:lnTo>
                    <a:pt x="206692" y="241884"/>
                  </a:lnTo>
                  <a:lnTo>
                    <a:pt x="206654" y="242824"/>
                  </a:lnTo>
                  <a:lnTo>
                    <a:pt x="206654" y="241871"/>
                  </a:lnTo>
                  <a:lnTo>
                    <a:pt x="206044" y="241160"/>
                  </a:lnTo>
                  <a:lnTo>
                    <a:pt x="206476" y="241642"/>
                  </a:lnTo>
                  <a:lnTo>
                    <a:pt x="206692" y="241884"/>
                  </a:lnTo>
                  <a:lnTo>
                    <a:pt x="206692" y="234226"/>
                  </a:lnTo>
                  <a:lnTo>
                    <a:pt x="205638" y="234149"/>
                  </a:lnTo>
                  <a:lnTo>
                    <a:pt x="205638" y="236359"/>
                  </a:lnTo>
                  <a:lnTo>
                    <a:pt x="205092" y="237083"/>
                  </a:lnTo>
                  <a:lnTo>
                    <a:pt x="205092" y="242404"/>
                  </a:lnTo>
                  <a:lnTo>
                    <a:pt x="205003" y="241973"/>
                  </a:lnTo>
                  <a:lnTo>
                    <a:pt x="205092" y="242404"/>
                  </a:lnTo>
                  <a:lnTo>
                    <a:pt x="205092" y="237083"/>
                  </a:lnTo>
                  <a:lnTo>
                    <a:pt x="204495" y="237845"/>
                  </a:lnTo>
                  <a:lnTo>
                    <a:pt x="205638" y="236359"/>
                  </a:lnTo>
                  <a:lnTo>
                    <a:pt x="205638" y="234149"/>
                  </a:lnTo>
                  <a:lnTo>
                    <a:pt x="204012" y="234022"/>
                  </a:lnTo>
                  <a:lnTo>
                    <a:pt x="203682" y="238391"/>
                  </a:lnTo>
                  <a:lnTo>
                    <a:pt x="203542" y="240258"/>
                  </a:lnTo>
                  <a:lnTo>
                    <a:pt x="203504" y="242125"/>
                  </a:lnTo>
                  <a:lnTo>
                    <a:pt x="205333" y="244259"/>
                  </a:lnTo>
                  <a:lnTo>
                    <a:pt x="207403" y="246659"/>
                  </a:lnTo>
                  <a:lnTo>
                    <a:pt x="208343" y="247738"/>
                  </a:lnTo>
                  <a:lnTo>
                    <a:pt x="208483" y="247904"/>
                  </a:lnTo>
                  <a:lnTo>
                    <a:pt x="208432" y="247561"/>
                  </a:lnTo>
                  <a:lnTo>
                    <a:pt x="208572" y="247256"/>
                  </a:lnTo>
                  <a:lnTo>
                    <a:pt x="208483" y="247891"/>
                  </a:lnTo>
                  <a:lnTo>
                    <a:pt x="209677" y="249275"/>
                  </a:lnTo>
                  <a:lnTo>
                    <a:pt x="210439" y="247700"/>
                  </a:lnTo>
                  <a:lnTo>
                    <a:pt x="211315" y="247408"/>
                  </a:lnTo>
                  <a:lnTo>
                    <a:pt x="211645" y="248285"/>
                  </a:lnTo>
                  <a:lnTo>
                    <a:pt x="211315" y="247408"/>
                  </a:lnTo>
                  <a:lnTo>
                    <a:pt x="210439" y="247713"/>
                  </a:lnTo>
                  <a:lnTo>
                    <a:pt x="209677" y="249275"/>
                  </a:lnTo>
                  <a:lnTo>
                    <a:pt x="210629" y="250380"/>
                  </a:lnTo>
                  <a:lnTo>
                    <a:pt x="214045" y="254330"/>
                  </a:lnTo>
                  <a:lnTo>
                    <a:pt x="215074" y="255524"/>
                  </a:lnTo>
                  <a:lnTo>
                    <a:pt x="215684" y="256235"/>
                  </a:lnTo>
                  <a:lnTo>
                    <a:pt x="215823" y="256413"/>
                  </a:lnTo>
                  <a:lnTo>
                    <a:pt x="216052" y="256120"/>
                  </a:lnTo>
                  <a:lnTo>
                    <a:pt x="215836" y="256413"/>
                  </a:lnTo>
                  <a:lnTo>
                    <a:pt x="218922" y="259994"/>
                  </a:lnTo>
                  <a:lnTo>
                    <a:pt x="219798" y="260997"/>
                  </a:lnTo>
                  <a:lnTo>
                    <a:pt x="221195" y="262610"/>
                  </a:lnTo>
                  <a:lnTo>
                    <a:pt x="221348" y="262801"/>
                  </a:lnTo>
                  <a:lnTo>
                    <a:pt x="224155" y="264147"/>
                  </a:lnTo>
                  <a:lnTo>
                    <a:pt x="221348" y="262801"/>
                  </a:lnTo>
                  <a:lnTo>
                    <a:pt x="223494" y="265290"/>
                  </a:lnTo>
                  <a:lnTo>
                    <a:pt x="237236" y="281203"/>
                  </a:lnTo>
                  <a:lnTo>
                    <a:pt x="242252" y="283133"/>
                  </a:lnTo>
                  <a:lnTo>
                    <a:pt x="245237" y="281800"/>
                  </a:lnTo>
                  <a:lnTo>
                    <a:pt x="245808" y="273799"/>
                  </a:lnTo>
                  <a:close/>
                </a:path>
                <a:path w="412750" h="283210">
                  <a:moveTo>
                    <a:pt x="305066" y="111467"/>
                  </a:moveTo>
                  <a:lnTo>
                    <a:pt x="302717" y="108762"/>
                  </a:lnTo>
                  <a:lnTo>
                    <a:pt x="247408" y="104673"/>
                  </a:lnTo>
                  <a:lnTo>
                    <a:pt x="244424" y="104698"/>
                  </a:lnTo>
                  <a:lnTo>
                    <a:pt x="242150" y="106997"/>
                  </a:lnTo>
                  <a:lnTo>
                    <a:pt x="241757" y="113093"/>
                  </a:lnTo>
                  <a:lnTo>
                    <a:pt x="241922" y="110032"/>
                  </a:lnTo>
                  <a:lnTo>
                    <a:pt x="238861" y="111086"/>
                  </a:lnTo>
                  <a:lnTo>
                    <a:pt x="237312" y="114300"/>
                  </a:lnTo>
                  <a:lnTo>
                    <a:pt x="256171" y="168490"/>
                  </a:lnTo>
                  <a:lnTo>
                    <a:pt x="258419" y="169964"/>
                  </a:lnTo>
                  <a:lnTo>
                    <a:pt x="261454" y="169900"/>
                  </a:lnTo>
                  <a:lnTo>
                    <a:pt x="262572" y="169621"/>
                  </a:lnTo>
                  <a:lnTo>
                    <a:pt x="265531" y="168605"/>
                  </a:lnTo>
                  <a:lnTo>
                    <a:pt x="267081" y="165379"/>
                  </a:lnTo>
                  <a:lnTo>
                    <a:pt x="249936" y="116217"/>
                  </a:lnTo>
                  <a:lnTo>
                    <a:pt x="298767" y="119811"/>
                  </a:lnTo>
                  <a:lnTo>
                    <a:pt x="299923" y="119773"/>
                  </a:lnTo>
                  <a:lnTo>
                    <a:pt x="302539" y="119430"/>
                  </a:lnTo>
                  <a:lnTo>
                    <a:pt x="304622" y="117297"/>
                  </a:lnTo>
                  <a:lnTo>
                    <a:pt x="305066" y="111467"/>
                  </a:lnTo>
                  <a:close/>
                </a:path>
                <a:path w="412750" h="283210">
                  <a:moveTo>
                    <a:pt x="316077" y="79260"/>
                  </a:moveTo>
                  <a:lnTo>
                    <a:pt x="314909" y="75844"/>
                  </a:lnTo>
                  <a:lnTo>
                    <a:pt x="268033" y="53200"/>
                  </a:lnTo>
                  <a:lnTo>
                    <a:pt x="305066" y="21234"/>
                  </a:lnTo>
                  <a:lnTo>
                    <a:pt x="305663" y="13258"/>
                  </a:lnTo>
                  <a:lnTo>
                    <a:pt x="297700" y="12661"/>
                  </a:lnTo>
                  <a:lnTo>
                    <a:pt x="258521" y="46456"/>
                  </a:lnTo>
                  <a:lnTo>
                    <a:pt x="257924" y="54432"/>
                  </a:lnTo>
                  <a:lnTo>
                    <a:pt x="256590" y="57404"/>
                  </a:lnTo>
                  <a:lnTo>
                    <a:pt x="257771" y="60820"/>
                  </a:lnTo>
                  <a:lnTo>
                    <a:pt x="307200" y="84683"/>
                  </a:lnTo>
                  <a:lnTo>
                    <a:pt x="310388" y="85204"/>
                  </a:lnTo>
                  <a:lnTo>
                    <a:pt x="314744" y="82042"/>
                  </a:lnTo>
                  <a:lnTo>
                    <a:pt x="316077" y="79260"/>
                  </a:lnTo>
                  <a:close/>
                </a:path>
                <a:path w="412750" h="283210">
                  <a:moveTo>
                    <a:pt x="344716" y="141909"/>
                  </a:moveTo>
                  <a:lnTo>
                    <a:pt x="342366" y="139204"/>
                  </a:lnTo>
                  <a:lnTo>
                    <a:pt x="287070" y="135115"/>
                  </a:lnTo>
                  <a:lnTo>
                    <a:pt x="284111" y="135140"/>
                  </a:lnTo>
                  <a:lnTo>
                    <a:pt x="281800" y="137439"/>
                  </a:lnTo>
                  <a:lnTo>
                    <a:pt x="281432" y="143522"/>
                  </a:lnTo>
                  <a:lnTo>
                    <a:pt x="281597" y="140462"/>
                  </a:lnTo>
                  <a:lnTo>
                    <a:pt x="278536" y="141528"/>
                  </a:lnTo>
                  <a:lnTo>
                    <a:pt x="276987" y="144741"/>
                  </a:lnTo>
                  <a:lnTo>
                    <a:pt x="295846" y="198945"/>
                  </a:lnTo>
                  <a:lnTo>
                    <a:pt x="298069" y="200406"/>
                  </a:lnTo>
                  <a:lnTo>
                    <a:pt x="301129" y="200329"/>
                  </a:lnTo>
                  <a:lnTo>
                    <a:pt x="302247" y="200063"/>
                  </a:lnTo>
                  <a:lnTo>
                    <a:pt x="305181" y="199047"/>
                  </a:lnTo>
                  <a:lnTo>
                    <a:pt x="306755" y="195821"/>
                  </a:lnTo>
                  <a:lnTo>
                    <a:pt x="289610" y="146659"/>
                  </a:lnTo>
                  <a:lnTo>
                    <a:pt x="338455" y="150253"/>
                  </a:lnTo>
                  <a:lnTo>
                    <a:pt x="339598" y="150215"/>
                  </a:lnTo>
                  <a:lnTo>
                    <a:pt x="342188" y="149872"/>
                  </a:lnTo>
                  <a:lnTo>
                    <a:pt x="344309" y="147739"/>
                  </a:lnTo>
                  <a:lnTo>
                    <a:pt x="344716" y="141909"/>
                  </a:lnTo>
                  <a:close/>
                </a:path>
                <a:path w="412750" h="283210">
                  <a:moveTo>
                    <a:pt x="365671" y="72732"/>
                  </a:moveTo>
                  <a:lnTo>
                    <a:pt x="364490" y="69316"/>
                  </a:lnTo>
                  <a:lnTo>
                    <a:pt x="317576" y="46685"/>
                  </a:lnTo>
                  <a:lnTo>
                    <a:pt x="354660" y="14706"/>
                  </a:lnTo>
                  <a:lnTo>
                    <a:pt x="355257" y="6731"/>
                  </a:lnTo>
                  <a:lnTo>
                    <a:pt x="347294" y="6134"/>
                  </a:lnTo>
                  <a:lnTo>
                    <a:pt x="308089" y="39928"/>
                  </a:lnTo>
                  <a:lnTo>
                    <a:pt x="307492" y="47929"/>
                  </a:lnTo>
                  <a:lnTo>
                    <a:pt x="306146" y="50901"/>
                  </a:lnTo>
                  <a:lnTo>
                    <a:pt x="307327" y="54292"/>
                  </a:lnTo>
                  <a:lnTo>
                    <a:pt x="356768" y="78143"/>
                  </a:lnTo>
                  <a:lnTo>
                    <a:pt x="359956" y="78676"/>
                  </a:lnTo>
                  <a:lnTo>
                    <a:pt x="364312" y="75514"/>
                  </a:lnTo>
                  <a:lnTo>
                    <a:pt x="365671" y="72732"/>
                  </a:lnTo>
                  <a:close/>
                </a:path>
                <a:path w="412750" h="283210">
                  <a:moveTo>
                    <a:pt x="382003" y="170535"/>
                  </a:moveTo>
                  <a:lnTo>
                    <a:pt x="379653" y="167830"/>
                  </a:lnTo>
                  <a:lnTo>
                    <a:pt x="324358" y="163741"/>
                  </a:lnTo>
                  <a:lnTo>
                    <a:pt x="321398" y="163766"/>
                  </a:lnTo>
                  <a:lnTo>
                    <a:pt x="319100" y="166065"/>
                  </a:lnTo>
                  <a:lnTo>
                    <a:pt x="318693" y="172148"/>
                  </a:lnTo>
                  <a:lnTo>
                    <a:pt x="318884" y="169087"/>
                  </a:lnTo>
                  <a:lnTo>
                    <a:pt x="315798" y="170141"/>
                  </a:lnTo>
                  <a:lnTo>
                    <a:pt x="314248" y="173367"/>
                  </a:lnTo>
                  <a:lnTo>
                    <a:pt x="333146" y="227545"/>
                  </a:lnTo>
                  <a:lnTo>
                    <a:pt x="335356" y="229031"/>
                  </a:lnTo>
                  <a:lnTo>
                    <a:pt x="338416" y="228955"/>
                  </a:lnTo>
                  <a:lnTo>
                    <a:pt x="339509" y="228676"/>
                  </a:lnTo>
                  <a:lnTo>
                    <a:pt x="342468" y="227660"/>
                  </a:lnTo>
                  <a:lnTo>
                    <a:pt x="344017" y="224447"/>
                  </a:lnTo>
                  <a:lnTo>
                    <a:pt x="326898" y="175285"/>
                  </a:lnTo>
                  <a:lnTo>
                    <a:pt x="375716" y="178879"/>
                  </a:lnTo>
                  <a:lnTo>
                    <a:pt x="376859" y="178841"/>
                  </a:lnTo>
                  <a:lnTo>
                    <a:pt x="379476" y="178498"/>
                  </a:lnTo>
                  <a:lnTo>
                    <a:pt x="381571" y="176364"/>
                  </a:lnTo>
                  <a:lnTo>
                    <a:pt x="382003" y="170535"/>
                  </a:lnTo>
                  <a:close/>
                </a:path>
                <a:path w="412750" h="283210">
                  <a:moveTo>
                    <a:pt x="401840" y="596"/>
                  </a:moveTo>
                  <a:lnTo>
                    <a:pt x="393903" y="0"/>
                  </a:lnTo>
                  <a:lnTo>
                    <a:pt x="354698" y="33807"/>
                  </a:lnTo>
                  <a:lnTo>
                    <a:pt x="354101" y="41770"/>
                  </a:lnTo>
                  <a:lnTo>
                    <a:pt x="359117" y="43700"/>
                  </a:lnTo>
                  <a:lnTo>
                    <a:pt x="362064" y="42367"/>
                  </a:lnTo>
                  <a:lnTo>
                    <a:pt x="401243" y="8572"/>
                  </a:lnTo>
                  <a:lnTo>
                    <a:pt x="401840" y="596"/>
                  </a:lnTo>
                  <a:close/>
                </a:path>
                <a:path w="412750" h="283210">
                  <a:moveTo>
                    <a:pt x="412280" y="66586"/>
                  </a:moveTo>
                  <a:lnTo>
                    <a:pt x="411099" y="63195"/>
                  </a:lnTo>
                  <a:lnTo>
                    <a:pt x="364210" y="40538"/>
                  </a:lnTo>
                  <a:lnTo>
                    <a:pt x="362077" y="42379"/>
                  </a:lnTo>
                  <a:lnTo>
                    <a:pt x="359117" y="43713"/>
                  </a:lnTo>
                  <a:lnTo>
                    <a:pt x="354190" y="41821"/>
                  </a:lnTo>
                  <a:lnTo>
                    <a:pt x="352742" y="44754"/>
                  </a:lnTo>
                  <a:lnTo>
                    <a:pt x="353949" y="48145"/>
                  </a:lnTo>
                  <a:lnTo>
                    <a:pt x="403377" y="72034"/>
                  </a:lnTo>
                  <a:lnTo>
                    <a:pt x="406539" y="72567"/>
                  </a:lnTo>
                  <a:lnTo>
                    <a:pt x="410921" y="69392"/>
                  </a:lnTo>
                  <a:lnTo>
                    <a:pt x="412280" y="6658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230450" y="1703730"/>
              <a:ext cx="69850" cy="45720"/>
            </a:xfrm>
            <a:custGeom>
              <a:avLst/>
              <a:gdLst/>
              <a:ahLst/>
              <a:cxnLst/>
              <a:rect l="l" t="t" r="r" b="b"/>
              <a:pathLst>
                <a:path w="69850" h="45719">
                  <a:moveTo>
                    <a:pt x="7391" y="13030"/>
                  </a:moveTo>
                  <a:lnTo>
                    <a:pt x="6172" y="12928"/>
                  </a:lnTo>
                  <a:lnTo>
                    <a:pt x="88" y="18173"/>
                  </a:lnTo>
                  <a:lnTo>
                    <a:pt x="0" y="19418"/>
                  </a:lnTo>
                  <a:lnTo>
                    <a:pt x="774" y="19710"/>
                  </a:lnTo>
                  <a:lnTo>
                    <a:pt x="1231" y="19519"/>
                  </a:lnTo>
                  <a:lnTo>
                    <a:pt x="7327" y="14249"/>
                  </a:lnTo>
                  <a:lnTo>
                    <a:pt x="7391" y="13030"/>
                  </a:lnTo>
                  <a:close/>
                </a:path>
                <a:path w="69850" h="45719">
                  <a:moveTo>
                    <a:pt x="14630" y="12077"/>
                  </a:moveTo>
                  <a:lnTo>
                    <a:pt x="13411" y="11988"/>
                  </a:lnTo>
                  <a:lnTo>
                    <a:pt x="7327" y="17221"/>
                  </a:lnTo>
                  <a:lnTo>
                    <a:pt x="7239" y="18478"/>
                  </a:lnTo>
                  <a:lnTo>
                    <a:pt x="8013" y="18770"/>
                  </a:lnTo>
                  <a:lnTo>
                    <a:pt x="8470" y="18580"/>
                  </a:lnTo>
                  <a:lnTo>
                    <a:pt x="14541" y="13309"/>
                  </a:lnTo>
                  <a:lnTo>
                    <a:pt x="14630" y="12077"/>
                  </a:lnTo>
                  <a:close/>
                </a:path>
                <a:path w="69850" h="45719">
                  <a:moveTo>
                    <a:pt x="18300" y="31800"/>
                  </a:moveTo>
                  <a:lnTo>
                    <a:pt x="17500" y="30873"/>
                  </a:lnTo>
                  <a:lnTo>
                    <a:pt x="16370" y="30289"/>
                  </a:lnTo>
                  <a:lnTo>
                    <a:pt x="8775" y="32943"/>
                  </a:lnTo>
                  <a:lnTo>
                    <a:pt x="8255" y="34048"/>
                  </a:lnTo>
                  <a:lnTo>
                    <a:pt x="9194" y="34632"/>
                  </a:lnTo>
                  <a:lnTo>
                    <a:pt x="9359" y="34607"/>
                  </a:lnTo>
                  <a:lnTo>
                    <a:pt x="16522" y="32092"/>
                  </a:lnTo>
                  <a:lnTo>
                    <a:pt x="15963" y="39674"/>
                  </a:lnTo>
                  <a:lnTo>
                    <a:pt x="16827" y="40627"/>
                  </a:lnTo>
                  <a:lnTo>
                    <a:pt x="16967" y="40601"/>
                  </a:lnTo>
                  <a:lnTo>
                    <a:pt x="17703" y="39814"/>
                  </a:lnTo>
                  <a:lnTo>
                    <a:pt x="18300" y="31800"/>
                  </a:lnTo>
                  <a:close/>
                </a:path>
                <a:path w="69850" h="45719">
                  <a:moveTo>
                    <a:pt x="22339" y="11087"/>
                  </a:moveTo>
                  <a:lnTo>
                    <a:pt x="21932" y="9880"/>
                  </a:lnTo>
                  <a:lnTo>
                    <a:pt x="14681" y="6362"/>
                  </a:lnTo>
                  <a:lnTo>
                    <a:pt x="13512" y="6769"/>
                  </a:lnTo>
                  <a:lnTo>
                    <a:pt x="13931" y="7937"/>
                  </a:lnTo>
                  <a:lnTo>
                    <a:pt x="20777" y="11264"/>
                  </a:lnTo>
                  <a:lnTo>
                    <a:pt x="15011" y="16230"/>
                  </a:lnTo>
                  <a:lnTo>
                    <a:pt x="14922" y="17449"/>
                  </a:lnTo>
                  <a:lnTo>
                    <a:pt x="15697" y="17767"/>
                  </a:lnTo>
                  <a:lnTo>
                    <a:pt x="16154" y="17551"/>
                  </a:lnTo>
                  <a:lnTo>
                    <a:pt x="22250" y="12306"/>
                  </a:lnTo>
                  <a:lnTo>
                    <a:pt x="22339" y="11087"/>
                  </a:lnTo>
                  <a:close/>
                </a:path>
                <a:path w="69850" h="45719">
                  <a:moveTo>
                    <a:pt x="22758" y="26009"/>
                  </a:moveTo>
                  <a:lnTo>
                    <a:pt x="21945" y="25057"/>
                  </a:lnTo>
                  <a:lnTo>
                    <a:pt x="20802" y="24511"/>
                  </a:lnTo>
                  <a:lnTo>
                    <a:pt x="13208" y="27165"/>
                  </a:lnTo>
                  <a:lnTo>
                    <a:pt x="12687" y="28257"/>
                  </a:lnTo>
                  <a:lnTo>
                    <a:pt x="13627" y="28841"/>
                  </a:lnTo>
                  <a:lnTo>
                    <a:pt x="13792" y="28816"/>
                  </a:lnTo>
                  <a:lnTo>
                    <a:pt x="20980" y="26314"/>
                  </a:lnTo>
                  <a:lnTo>
                    <a:pt x="20421" y="33883"/>
                  </a:lnTo>
                  <a:lnTo>
                    <a:pt x="21221" y="34810"/>
                  </a:lnTo>
                  <a:lnTo>
                    <a:pt x="21412" y="34810"/>
                  </a:lnTo>
                  <a:lnTo>
                    <a:pt x="22174" y="33997"/>
                  </a:lnTo>
                  <a:lnTo>
                    <a:pt x="22758" y="26009"/>
                  </a:lnTo>
                  <a:close/>
                </a:path>
                <a:path w="69850" h="45719">
                  <a:moveTo>
                    <a:pt x="27482" y="19850"/>
                  </a:moveTo>
                  <a:lnTo>
                    <a:pt x="26670" y="18923"/>
                  </a:lnTo>
                  <a:lnTo>
                    <a:pt x="25539" y="18364"/>
                  </a:lnTo>
                  <a:lnTo>
                    <a:pt x="17957" y="20993"/>
                  </a:lnTo>
                  <a:lnTo>
                    <a:pt x="17424" y="22098"/>
                  </a:lnTo>
                  <a:lnTo>
                    <a:pt x="18338" y="22682"/>
                  </a:lnTo>
                  <a:lnTo>
                    <a:pt x="18529" y="22656"/>
                  </a:lnTo>
                  <a:lnTo>
                    <a:pt x="25704" y="20167"/>
                  </a:lnTo>
                  <a:lnTo>
                    <a:pt x="25146" y="27724"/>
                  </a:lnTo>
                  <a:lnTo>
                    <a:pt x="25946" y="28651"/>
                  </a:lnTo>
                  <a:lnTo>
                    <a:pt x="26136" y="28651"/>
                  </a:lnTo>
                  <a:lnTo>
                    <a:pt x="26911" y="27876"/>
                  </a:lnTo>
                  <a:lnTo>
                    <a:pt x="27482" y="19850"/>
                  </a:lnTo>
                  <a:close/>
                </a:path>
                <a:path w="69850" h="45719">
                  <a:moveTo>
                    <a:pt x="41757" y="27559"/>
                  </a:moveTo>
                  <a:lnTo>
                    <a:pt x="36525" y="21488"/>
                  </a:lnTo>
                  <a:lnTo>
                    <a:pt x="35267" y="21386"/>
                  </a:lnTo>
                  <a:lnTo>
                    <a:pt x="34099" y="21793"/>
                  </a:lnTo>
                  <a:lnTo>
                    <a:pt x="30607" y="29044"/>
                  </a:lnTo>
                  <a:lnTo>
                    <a:pt x="30988" y="30213"/>
                  </a:lnTo>
                  <a:lnTo>
                    <a:pt x="31496" y="30289"/>
                  </a:lnTo>
                  <a:lnTo>
                    <a:pt x="32181" y="29806"/>
                  </a:lnTo>
                  <a:lnTo>
                    <a:pt x="35458" y="22948"/>
                  </a:lnTo>
                  <a:lnTo>
                    <a:pt x="40436" y="28714"/>
                  </a:lnTo>
                  <a:lnTo>
                    <a:pt x="41211" y="29006"/>
                  </a:lnTo>
                  <a:lnTo>
                    <a:pt x="41694" y="28816"/>
                  </a:lnTo>
                  <a:lnTo>
                    <a:pt x="41757" y="27559"/>
                  </a:lnTo>
                  <a:close/>
                </a:path>
                <a:path w="69850" h="45719">
                  <a:moveTo>
                    <a:pt x="42786" y="35267"/>
                  </a:moveTo>
                  <a:lnTo>
                    <a:pt x="37515" y="29171"/>
                  </a:lnTo>
                  <a:lnTo>
                    <a:pt x="36296" y="29070"/>
                  </a:lnTo>
                  <a:lnTo>
                    <a:pt x="35102" y="29502"/>
                  </a:lnTo>
                  <a:lnTo>
                    <a:pt x="31610" y="36728"/>
                  </a:lnTo>
                  <a:lnTo>
                    <a:pt x="32016" y="37896"/>
                  </a:lnTo>
                  <a:lnTo>
                    <a:pt x="32499" y="37973"/>
                  </a:lnTo>
                  <a:lnTo>
                    <a:pt x="33185" y="37490"/>
                  </a:lnTo>
                  <a:lnTo>
                    <a:pt x="36474" y="30657"/>
                  </a:lnTo>
                  <a:lnTo>
                    <a:pt x="41440" y="36410"/>
                  </a:lnTo>
                  <a:lnTo>
                    <a:pt x="42240" y="36690"/>
                  </a:lnTo>
                  <a:lnTo>
                    <a:pt x="42697" y="36499"/>
                  </a:lnTo>
                  <a:lnTo>
                    <a:pt x="42786" y="35267"/>
                  </a:lnTo>
                  <a:close/>
                </a:path>
                <a:path w="69850" h="45719">
                  <a:moveTo>
                    <a:pt x="43738" y="42506"/>
                  </a:moveTo>
                  <a:lnTo>
                    <a:pt x="38481" y="36410"/>
                  </a:lnTo>
                  <a:lnTo>
                    <a:pt x="37249" y="36309"/>
                  </a:lnTo>
                  <a:lnTo>
                    <a:pt x="36042" y="36715"/>
                  </a:lnTo>
                  <a:lnTo>
                    <a:pt x="32550" y="43967"/>
                  </a:lnTo>
                  <a:lnTo>
                    <a:pt x="32956" y="45135"/>
                  </a:lnTo>
                  <a:lnTo>
                    <a:pt x="33464" y="45212"/>
                  </a:lnTo>
                  <a:lnTo>
                    <a:pt x="34124" y="44729"/>
                  </a:lnTo>
                  <a:lnTo>
                    <a:pt x="37414" y="37884"/>
                  </a:lnTo>
                  <a:lnTo>
                    <a:pt x="42418" y="43637"/>
                  </a:lnTo>
                  <a:lnTo>
                    <a:pt x="43192" y="43929"/>
                  </a:lnTo>
                  <a:lnTo>
                    <a:pt x="43649" y="43738"/>
                  </a:lnTo>
                  <a:lnTo>
                    <a:pt x="43738" y="42506"/>
                  </a:lnTo>
                  <a:close/>
                </a:path>
                <a:path w="69850" h="45719">
                  <a:moveTo>
                    <a:pt x="52895" y="17780"/>
                  </a:moveTo>
                  <a:lnTo>
                    <a:pt x="52095" y="16827"/>
                  </a:lnTo>
                  <a:lnTo>
                    <a:pt x="44069" y="16256"/>
                  </a:lnTo>
                  <a:lnTo>
                    <a:pt x="43141" y="17068"/>
                  </a:lnTo>
                  <a:lnTo>
                    <a:pt x="42557" y="18199"/>
                  </a:lnTo>
                  <a:lnTo>
                    <a:pt x="45224" y="25793"/>
                  </a:lnTo>
                  <a:lnTo>
                    <a:pt x="46164" y="26365"/>
                  </a:lnTo>
                  <a:lnTo>
                    <a:pt x="46316" y="26314"/>
                  </a:lnTo>
                  <a:lnTo>
                    <a:pt x="46875" y="25209"/>
                  </a:lnTo>
                  <a:lnTo>
                    <a:pt x="44361" y="18034"/>
                  </a:lnTo>
                  <a:lnTo>
                    <a:pt x="51993" y="18592"/>
                  </a:lnTo>
                  <a:lnTo>
                    <a:pt x="52133" y="18592"/>
                  </a:lnTo>
                  <a:lnTo>
                    <a:pt x="52895" y="17780"/>
                  </a:lnTo>
                  <a:close/>
                </a:path>
                <a:path w="69850" h="45719">
                  <a:moveTo>
                    <a:pt x="54432" y="12725"/>
                  </a:moveTo>
                  <a:lnTo>
                    <a:pt x="54025" y="11557"/>
                  </a:lnTo>
                  <a:lnTo>
                    <a:pt x="47167" y="8255"/>
                  </a:lnTo>
                  <a:lnTo>
                    <a:pt x="52933" y="3289"/>
                  </a:lnTo>
                  <a:lnTo>
                    <a:pt x="53035" y="2032"/>
                  </a:lnTo>
                  <a:lnTo>
                    <a:pt x="51777" y="1968"/>
                  </a:lnTo>
                  <a:lnTo>
                    <a:pt x="45694" y="7200"/>
                  </a:lnTo>
                  <a:lnTo>
                    <a:pt x="45605" y="8432"/>
                  </a:lnTo>
                  <a:lnTo>
                    <a:pt x="46024" y="9639"/>
                  </a:lnTo>
                  <a:lnTo>
                    <a:pt x="53263" y="13131"/>
                  </a:lnTo>
                  <a:lnTo>
                    <a:pt x="53746" y="13208"/>
                  </a:lnTo>
                  <a:lnTo>
                    <a:pt x="54432" y="12725"/>
                  </a:lnTo>
                  <a:close/>
                </a:path>
                <a:path w="69850" h="45719">
                  <a:moveTo>
                    <a:pt x="59029" y="22479"/>
                  </a:moveTo>
                  <a:lnTo>
                    <a:pt x="58229" y="21551"/>
                  </a:lnTo>
                  <a:lnTo>
                    <a:pt x="50228" y="20955"/>
                  </a:lnTo>
                  <a:lnTo>
                    <a:pt x="49276" y="21767"/>
                  </a:lnTo>
                  <a:lnTo>
                    <a:pt x="48729" y="22936"/>
                  </a:lnTo>
                  <a:lnTo>
                    <a:pt x="51358" y="30518"/>
                  </a:lnTo>
                  <a:lnTo>
                    <a:pt x="52324" y="31102"/>
                  </a:lnTo>
                  <a:lnTo>
                    <a:pt x="52476" y="31051"/>
                  </a:lnTo>
                  <a:lnTo>
                    <a:pt x="53035" y="29921"/>
                  </a:lnTo>
                  <a:lnTo>
                    <a:pt x="50520" y="22758"/>
                  </a:lnTo>
                  <a:lnTo>
                    <a:pt x="58102" y="23317"/>
                  </a:lnTo>
                  <a:lnTo>
                    <a:pt x="58293" y="23291"/>
                  </a:lnTo>
                  <a:lnTo>
                    <a:pt x="59029" y="22479"/>
                  </a:lnTo>
                  <a:close/>
                </a:path>
                <a:path w="69850" h="45719">
                  <a:moveTo>
                    <a:pt x="62115" y="11722"/>
                  </a:moveTo>
                  <a:lnTo>
                    <a:pt x="61709" y="10553"/>
                  </a:lnTo>
                  <a:lnTo>
                    <a:pt x="54864" y="7251"/>
                  </a:lnTo>
                  <a:lnTo>
                    <a:pt x="60617" y="2260"/>
                  </a:lnTo>
                  <a:lnTo>
                    <a:pt x="60718" y="1041"/>
                  </a:lnTo>
                  <a:lnTo>
                    <a:pt x="59486" y="939"/>
                  </a:lnTo>
                  <a:lnTo>
                    <a:pt x="53378" y="6210"/>
                  </a:lnTo>
                  <a:lnTo>
                    <a:pt x="53314" y="7442"/>
                  </a:lnTo>
                  <a:lnTo>
                    <a:pt x="53695" y="8636"/>
                  </a:lnTo>
                  <a:lnTo>
                    <a:pt x="60947" y="12128"/>
                  </a:lnTo>
                  <a:lnTo>
                    <a:pt x="61455" y="12204"/>
                  </a:lnTo>
                  <a:lnTo>
                    <a:pt x="62115" y="11722"/>
                  </a:lnTo>
                  <a:close/>
                </a:path>
                <a:path w="69850" h="45719">
                  <a:moveTo>
                    <a:pt x="64846" y="26949"/>
                  </a:moveTo>
                  <a:lnTo>
                    <a:pt x="64008" y="25996"/>
                  </a:lnTo>
                  <a:lnTo>
                    <a:pt x="56019" y="25400"/>
                  </a:lnTo>
                  <a:lnTo>
                    <a:pt x="55067" y="26212"/>
                  </a:lnTo>
                  <a:lnTo>
                    <a:pt x="54508" y="27355"/>
                  </a:lnTo>
                  <a:lnTo>
                    <a:pt x="57162" y="34925"/>
                  </a:lnTo>
                  <a:lnTo>
                    <a:pt x="58102" y="35534"/>
                  </a:lnTo>
                  <a:lnTo>
                    <a:pt x="58267" y="35471"/>
                  </a:lnTo>
                  <a:lnTo>
                    <a:pt x="58813" y="34378"/>
                  </a:lnTo>
                  <a:lnTo>
                    <a:pt x="56299" y="27203"/>
                  </a:lnTo>
                  <a:lnTo>
                    <a:pt x="63944" y="27762"/>
                  </a:lnTo>
                  <a:lnTo>
                    <a:pt x="64084" y="27762"/>
                  </a:lnTo>
                  <a:lnTo>
                    <a:pt x="64846" y="26949"/>
                  </a:lnTo>
                  <a:close/>
                </a:path>
                <a:path w="69850" h="45719">
                  <a:moveTo>
                    <a:pt x="69354" y="10769"/>
                  </a:moveTo>
                  <a:lnTo>
                    <a:pt x="68948" y="9601"/>
                  </a:lnTo>
                  <a:lnTo>
                    <a:pt x="62090" y="6311"/>
                  </a:lnTo>
                  <a:lnTo>
                    <a:pt x="67856" y="1320"/>
                  </a:lnTo>
                  <a:lnTo>
                    <a:pt x="67957" y="101"/>
                  </a:lnTo>
                  <a:lnTo>
                    <a:pt x="66725" y="0"/>
                  </a:lnTo>
                  <a:lnTo>
                    <a:pt x="60617" y="5232"/>
                  </a:lnTo>
                  <a:lnTo>
                    <a:pt x="60528" y="6489"/>
                  </a:lnTo>
                  <a:lnTo>
                    <a:pt x="60947" y="7670"/>
                  </a:lnTo>
                  <a:lnTo>
                    <a:pt x="68186" y="11188"/>
                  </a:lnTo>
                  <a:lnTo>
                    <a:pt x="68668" y="11264"/>
                  </a:lnTo>
                  <a:lnTo>
                    <a:pt x="69354" y="1076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62417" y="1396930"/>
              <a:ext cx="70981" cy="7116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259888" y="1070584"/>
              <a:ext cx="203835" cy="622935"/>
            </a:xfrm>
            <a:custGeom>
              <a:avLst/>
              <a:gdLst/>
              <a:ahLst/>
              <a:cxnLst/>
              <a:rect l="l" t="t" r="r" b="b"/>
              <a:pathLst>
                <a:path w="203835" h="622935">
                  <a:moveTo>
                    <a:pt x="53390" y="23190"/>
                  </a:moveTo>
                  <a:lnTo>
                    <a:pt x="51892" y="22047"/>
                  </a:lnTo>
                  <a:lnTo>
                    <a:pt x="49695" y="22339"/>
                  </a:lnTo>
                  <a:lnTo>
                    <a:pt x="52082" y="20281"/>
                  </a:lnTo>
                  <a:lnTo>
                    <a:pt x="52158" y="19342"/>
                  </a:lnTo>
                  <a:lnTo>
                    <a:pt x="51219" y="19278"/>
                  </a:lnTo>
                  <a:lnTo>
                    <a:pt x="47307" y="22656"/>
                  </a:lnTo>
                  <a:lnTo>
                    <a:pt x="44234" y="23063"/>
                  </a:lnTo>
                  <a:lnTo>
                    <a:pt x="46634" y="20993"/>
                  </a:lnTo>
                  <a:lnTo>
                    <a:pt x="46710" y="20053"/>
                  </a:lnTo>
                  <a:lnTo>
                    <a:pt x="45808" y="19977"/>
                  </a:lnTo>
                  <a:lnTo>
                    <a:pt x="41846" y="23380"/>
                  </a:lnTo>
                  <a:lnTo>
                    <a:pt x="38481" y="23825"/>
                  </a:lnTo>
                  <a:lnTo>
                    <a:pt x="40881" y="21767"/>
                  </a:lnTo>
                  <a:lnTo>
                    <a:pt x="40944" y="20828"/>
                  </a:lnTo>
                  <a:lnTo>
                    <a:pt x="40005" y="20751"/>
                  </a:lnTo>
                  <a:lnTo>
                    <a:pt x="36068" y="24142"/>
                  </a:lnTo>
                  <a:lnTo>
                    <a:pt x="29705" y="24968"/>
                  </a:lnTo>
                  <a:lnTo>
                    <a:pt x="33553" y="19951"/>
                  </a:lnTo>
                  <a:lnTo>
                    <a:pt x="38684" y="18148"/>
                  </a:lnTo>
                  <a:lnTo>
                    <a:pt x="39077" y="17322"/>
                  </a:lnTo>
                  <a:lnTo>
                    <a:pt x="38214" y="16903"/>
                  </a:lnTo>
                  <a:lnTo>
                    <a:pt x="35026" y="18034"/>
                  </a:lnTo>
                  <a:lnTo>
                    <a:pt x="37096" y="15328"/>
                  </a:lnTo>
                  <a:lnTo>
                    <a:pt x="42214" y="13525"/>
                  </a:lnTo>
                  <a:lnTo>
                    <a:pt x="42608" y="12700"/>
                  </a:lnTo>
                  <a:lnTo>
                    <a:pt x="41783" y="12280"/>
                  </a:lnTo>
                  <a:lnTo>
                    <a:pt x="38582" y="13398"/>
                  </a:lnTo>
                  <a:lnTo>
                    <a:pt x="40449" y="10972"/>
                  </a:lnTo>
                  <a:lnTo>
                    <a:pt x="45554" y="9169"/>
                  </a:lnTo>
                  <a:lnTo>
                    <a:pt x="45974" y="8343"/>
                  </a:lnTo>
                  <a:lnTo>
                    <a:pt x="45135" y="7950"/>
                  </a:lnTo>
                  <a:lnTo>
                    <a:pt x="41910" y="9067"/>
                  </a:lnTo>
                  <a:lnTo>
                    <a:pt x="43205" y="7378"/>
                  </a:lnTo>
                  <a:lnTo>
                    <a:pt x="42951" y="5537"/>
                  </a:lnTo>
                  <a:lnTo>
                    <a:pt x="41109" y="5791"/>
                  </a:lnTo>
                  <a:lnTo>
                    <a:pt x="39903" y="7353"/>
                  </a:lnTo>
                  <a:lnTo>
                    <a:pt x="40157" y="4114"/>
                  </a:lnTo>
                  <a:lnTo>
                    <a:pt x="39535" y="3416"/>
                  </a:lnTo>
                  <a:lnTo>
                    <a:pt x="38823" y="4013"/>
                  </a:lnTo>
                  <a:lnTo>
                    <a:pt x="38442" y="9258"/>
                  </a:lnTo>
                  <a:lnTo>
                    <a:pt x="36550" y="11722"/>
                  </a:lnTo>
                  <a:lnTo>
                    <a:pt x="36804" y="8470"/>
                  </a:lnTo>
                  <a:lnTo>
                    <a:pt x="36207" y="7747"/>
                  </a:lnTo>
                  <a:lnTo>
                    <a:pt x="35483" y="8369"/>
                  </a:lnTo>
                  <a:lnTo>
                    <a:pt x="35090" y="13627"/>
                  </a:lnTo>
                  <a:lnTo>
                    <a:pt x="33007" y="16332"/>
                  </a:lnTo>
                  <a:lnTo>
                    <a:pt x="33261" y="13093"/>
                  </a:lnTo>
                  <a:lnTo>
                    <a:pt x="32639" y="12382"/>
                  </a:lnTo>
                  <a:lnTo>
                    <a:pt x="31915" y="13004"/>
                  </a:lnTo>
                  <a:lnTo>
                    <a:pt x="31546" y="18237"/>
                  </a:lnTo>
                  <a:lnTo>
                    <a:pt x="27533" y="23469"/>
                  </a:lnTo>
                  <a:lnTo>
                    <a:pt x="26695" y="17195"/>
                  </a:lnTo>
                  <a:lnTo>
                    <a:pt x="29171" y="12115"/>
                  </a:lnTo>
                  <a:lnTo>
                    <a:pt x="28841" y="11239"/>
                  </a:lnTo>
                  <a:lnTo>
                    <a:pt x="27952" y="11544"/>
                  </a:lnTo>
                  <a:lnTo>
                    <a:pt x="26377" y="14820"/>
                  </a:lnTo>
                  <a:lnTo>
                    <a:pt x="25933" y="11417"/>
                  </a:lnTo>
                  <a:lnTo>
                    <a:pt x="28384" y="6324"/>
                  </a:lnTo>
                  <a:lnTo>
                    <a:pt x="28067" y="5448"/>
                  </a:lnTo>
                  <a:lnTo>
                    <a:pt x="27216" y="5753"/>
                  </a:lnTo>
                  <a:lnTo>
                    <a:pt x="25615" y="9055"/>
                  </a:lnTo>
                  <a:lnTo>
                    <a:pt x="25222" y="5969"/>
                  </a:lnTo>
                  <a:lnTo>
                    <a:pt x="27673" y="901"/>
                  </a:lnTo>
                  <a:lnTo>
                    <a:pt x="27355" y="0"/>
                  </a:lnTo>
                  <a:lnTo>
                    <a:pt x="26492" y="330"/>
                  </a:lnTo>
                  <a:lnTo>
                    <a:pt x="24917" y="3568"/>
                  </a:lnTo>
                  <a:lnTo>
                    <a:pt x="24625" y="1333"/>
                  </a:lnTo>
                  <a:lnTo>
                    <a:pt x="23152" y="190"/>
                  </a:lnTo>
                  <a:lnTo>
                    <a:pt x="22009" y="1651"/>
                  </a:lnTo>
                  <a:lnTo>
                    <a:pt x="22237" y="3429"/>
                  </a:lnTo>
                  <a:lnTo>
                    <a:pt x="20281" y="1130"/>
                  </a:lnTo>
                  <a:lnTo>
                    <a:pt x="19342" y="1066"/>
                  </a:lnTo>
                  <a:lnTo>
                    <a:pt x="19265" y="1993"/>
                  </a:lnTo>
                  <a:lnTo>
                    <a:pt x="22555" y="5829"/>
                  </a:lnTo>
                  <a:lnTo>
                    <a:pt x="22948" y="8851"/>
                  </a:lnTo>
                  <a:lnTo>
                    <a:pt x="20980" y="6565"/>
                  </a:lnTo>
                  <a:lnTo>
                    <a:pt x="20053" y="6502"/>
                  </a:lnTo>
                  <a:lnTo>
                    <a:pt x="19977" y="7429"/>
                  </a:lnTo>
                  <a:lnTo>
                    <a:pt x="23253" y="11239"/>
                  </a:lnTo>
                  <a:lnTo>
                    <a:pt x="23698" y="14630"/>
                  </a:lnTo>
                  <a:lnTo>
                    <a:pt x="21742" y="12369"/>
                  </a:lnTo>
                  <a:lnTo>
                    <a:pt x="20828" y="12306"/>
                  </a:lnTo>
                  <a:lnTo>
                    <a:pt x="20751" y="13233"/>
                  </a:lnTo>
                  <a:lnTo>
                    <a:pt x="24015" y="17030"/>
                  </a:lnTo>
                  <a:lnTo>
                    <a:pt x="24904" y="23749"/>
                  </a:lnTo>
                  <a:lnTo>
                    <a:pt x="20066" y="20040"/>
                  </a:lnTo>
                  <a:lnTo>
                    <a:pt x="18148" y="14566"/>
                  </a:lnTo>
                  <a:lnTo>
                    <a:pt x="17322" y="14147"/>
                  </a:lnTo>
                  <a:lnTo>
                    <a:pt x="16903" y="15011"/>
                  </a:lnTo>
                  <a:lnTo>
                    <a:pt x="18135" y="18567"/>
                  </a:lnTo>
                  <a:lnTo>
                    <a:pt x="15430" y="16471"/>
                  </a:lnTo>
                  <a:lnTo>
                    <a:pt x="13525" y="11023"/>
                  </a:lnTo>
                  <a:lnTo>
                    <a:pt x="12687" y="10604"/>
                  </a:lnTo>
                  <a:lnTo>
                    <a:pt x="12268" y="11442"/>
                  </a:lnTo>
                  <a:lnTo>
                    <a:pt x="13512" y="14986"/>
                  </a:lnTo>
                  <a:lnTo>
                    <a:pt x="11074" y="13106"/>
                  </a:lnTo>
                  <a:lnTo>
                    <a:pt x="9169" y="7670"/>
                  </a:lnTo>
                  <a:lnTo>
                    <a:pt x="8331" y="7277"/>
                  </a:lnTo>
                  <a:lnTo>
                    <a:pt x="7912" y="8115"/>
                  </a:lnTo>
                  <a:lnTo>
                    <a:pt x="9131" y="11620"/>
                  </a:lnTo>
                  <a:lnTo>
                    <a:pt x="7226" y="10134"/>
                  </a:lnTo>
                  <a:lnTo>
                    <a:pt x="5359" y="10401"/>
                  </a:lnTo>
                  <a:lnTo>
                    <a:pt x="5613" y="12242"/>
                  </a:lnTo>
                  <a:lnTo>
                    <a:pt x="6972" y="13296"/>
                  </a:lnTo>
                  <a:lnTo>
                    <a:pt x="4102" y="13081"/>
                  </a:lnTo>
                  <a:lnTo>
                    <a:pt x="3390" y="13677"/>
                  </a:lnTo>
                  <a:lnTo>
                    <a:pt x="4013" y="14389"/>
                  </a:lnTo>
                  <a:lnTo>
                    <a:pt x="8890" y="14770"/>
                  </a:lnTo>
                  <a:lnTo>
                    <a:pt x="11303" y="16637"/>
                  </a:lnTo>
                  <a:lnTo>
                    <a:pt x="8458" y="16408"/>
                  </a:lnTo>
                  <a:lnTo>
                    <a:pt x="7747" y="17030"/>
                  </a:lnTo>
                  <a:lnTo>
                    <a:pt x="8369" y="17716"/>
                  </a:lnTo>
                  <a:lnTo>
                    <a:pt x="13208" y="18097"/>
                  </a:lnTo>
                  <a:lnTo>
                    <a:pt x="15951" y="20205"/>
                  </a:lnTo>
                  <a:lnTo>
                    <a:pt x="13081" y="19977"/>
                  </a:lnTo>
                  <a:lnTo>
                    <a:pt x="12369" y="20574"/>
                  </a:lnTo>
                  <a:lnTo>
                    <a:pt x="12992" y="21285"/>
                  </a:lnTo>
                  <a:lnTo>
                    <a:pt x="17830" y="21640"/>
                  </a:lnTo>
                  <a:lnTo>
                    <a:pt x="23291" y="25806"/>
                  </a:lnTo>
                  <a:lnTo>
                    <a:pt x="17310" y="26606"/>
                  </a:lnTo>
                  <a:lnTo>
                    <a:pt x="12115" y="24079"/>
                  </a:lnTo>
                  <a:lnTo>
                    <a:pt x="11239" y="24384"/>
                  </a:lnTo>
                  <a:lnTo>
                    <a:pt x="11531" y="25260"/>
                  </a:lnTo>
                  <a:lnTo>
                    <a:pt x="14935" y="26924"/>
                  </a:lnTo>
                  <a:lnTo>
                    <a:pt x="11531" y="27368"/>
                  </a:lnTo>
                  <a:lnTo>
                    <a:pt x="6311" y="24815"/>
                  </a:lnTo>
                  <a:lnTo>
                    <a:pt x="5435" y="25146"/>
                  </a:lnTo>
                  <a:lnTo>
                    <a:pt x="5740" y="25996"/>
                  </a:lnTo>
                  <a:lnTo>
                    <a:pt x="9169" y="27673"/>
                  </a:lnTo>
                  <a:lnTo>
                    <a:pt x="6070" y="28079"/>
                  </a:lnTo>
                  <a:lnTo>
                    <a:pt x="876" y="25539"/>
                  </a:lnTo>
                  <a:lnTo>
                    <a:pt x="0" y="25869"/>
                  </a:lnTo>
                  <a:lnTo>
                    <a:pt x="330" y="26746"/>
                  </a:lnTo>
                  <a:lnTo>
                    <a:pt x="3695" y="28384"/>
                  </a:lnTo>
                  <a:lnTo>
                    <a:pt x="1168" y="28714"/>
                  </a:lnTo>
                  <a:lnTo>
                    <a:pt x="38" y="30200"/>
                  </a:lnTo>
                  <a:lnTo>
                    <a:pt x="1511" y="31330"/>
                  </a:lnTo>
                  <a:lnTo>
                    <a:pt x="3276" y="31102"/>
                  </a:lnTo>
                  <a:lnTo>
                    <a:pt x="1117" y="32969"/>
                  </a:lnTo>
                  <a:lnTo>
                    <a:pt x="1041" y="33870"/>
                  </a:lnTo>
                  <a:lnTo>
                    <a:pt x="1638" y="34112"/>
                  </a:lnTo>
                  <a:lnTo>
                    <a:pt x="1981" y="33947"/>
                  </a:lnTo>
                  <a:lnTo>
                    <a:pt x="5638" y="30797"/>
                  </a:lnTo>
                  <a:lnTo>
                    <a:pt x="8686" y="30403"/>
                  </a:lnTo>
                  <a:lnTo>
                    <a:pt x="6565" y="32245"/>
                  </a:lnTo>
                  <a:lnTo>
                    <a:pt x="6489" y="33147"/>
                  </a:lnTo>
                  <a:lnTo>
                    <a:pt x="7086" y="33388"/>
                  </a:lnTo>
                  <a:lnTo>
                    <a:pt x="7429" y="33223"/>
                  </a:lnTo>
                  <a:lnTo>
                    <a:pt x="11074" y="30086"/>
                  </a:lnTo>
                  <a:lnTo>
                    <a:pt x="14478" y="29641"/>
                  </a:lnTo>
                  <a:lnTo>
                    <a:pt x="12331" y="31483"/>
                  </a:lnTo>
                  <a:lnTo>
                    <a:pt x="12268" y="32423"/>
                  </a:lnTo>
                  <a:lnTo>
                    <a:pt x="12852" y="32626"/>
                  </a:lnTo>
                  <a:lnTo>
                    <a:pt x="13195" y="32499"/>
                  </a:lnTo>
                  <a:lnTo>
                    <a:pt x="16891" y="29324"/>
                  </a:lnTo>
                  <a:lnTo>
                    <a:pt x="23736" y="28422"/>
                  </a:lnTo>
                  <a:lnTo>
                    <a:pt x="20091" y="33159"/>
                  </a:lnTo>
                  <a:lnTo>
                    <a:pt x="14554" y="35064"/>
                  </a:lnTo>
                  <a:lnTo>
                    <a:pt x="14135" y="35902"/>
                  </a:lnTo>
                  <a:lnTo>
                    <a:pt x="14859" y="36347"/>
                  </a:lnTo>
                  <a:lnTo>
                    <a:pt x="14998" y="36322"/>
                  </a:lnTo>
                  <a:lnTo>
                    <a:pt x="18643" y="35039"/>
                  </a:lnTo>
                  <a:lnTo>
                    <a:pt x="16535" y="37782"/>
                  </a:lnTo>
                  <a:lnTo>
                    <a:pt x="10998" y="39687"/>
                  </a:lnTo>
                  <a:lnTo>
                    <a:pt x="10604" y="40551"/>
                  </a:lnTo>
                  <a:lnTo>
                    <a:pt x="11303" y="40970"/>
                  </a:lnTo>
                  <a:lnTo>
                    <a:pt x="11442" y="40944"/>
                  </a:lnTo>
                  <a:lnTo>
                    <a:pt x="15087" y="39674"/>
                  </a:lnTo>
                  <a:lnTo>
                    <a:pt x="13208" y="42125"/>
                  </a:lnTo>
                  <a:lnTo>
                    <a:pt x="7658" y="44043"/>
                  </a:lnTo>
                  <a:lnTo>
                    <a:pt x="7264" y="44881"/>
                  </a:lnTo>
                  <a:lnTo>
                    <a:pt x="7962" y="45326"/>
                  </a:lnTo>
                  <a:lnTo>
                    <a:pt x="8089" y="45300"/>
                  </a:lnTo>
                  <a:lnTo>
                    <a:pt x="11760" y="44018"/>
                  </a:lnTo>
                  <a:lnTo>
                    <a:pt x="9956" y="46367"/>
                  </a:lnTo>
                  <a:lnTo>
                    <a:pt x="10185" y="48234"/>
                  </a:lnTo>
                  <a:lnTo>
                    <a:pt x="11176" y="48488"/>
                  </a:lnTo>
                  <a:lnTo>
                    <a:pt x="12052" y="47980"/>
                  </a:lnTo>
                  <a:lnTo>
                    <a:pt x="13271" y="46393"/>
                  </a:lnTo>
                  <a:lnTo>
                    <a:pt x="13081" y="49110"/>
                  </a:lnTo>
                  <a:lnTo>
                    <a:pt x="13677" y="49822"/>
                  </a:lnTo>
                  <a:lnTo>
                    <a:pt x="13804" y="49822"/>
                  </a:lnTo>
                  <a:lnTo>
                    <a:pt x="14389" y="49199"/>
                  </a:lnTo>
                  <a:lnTo>
                    <a:pt x="14719" y="44500"/>
                  </a:lnTo>
                  <a:lnTo>
                    <a:pt x="16598" y="42049"/>
                  </a:lnTo>
                  <a:lnTo>
                    <a:pt x="16395" y="44754"/>
                  </a:lnTo>
                  <a:lnTo>
                    <a:pt x="17018" y="45466"/>
                  </a:lnTo>
                  <a:lnTo>
                    <a:pt x="17157" y="45466"/>
                  </a:lnTo>
                  <a:lnTo>
                    <a:pt x="17716" y="44881"/>
                  </a:lnTo>
                  <a:lnTo>
                    <a:pt x="18059" y="40144"/>
                  </a:lnTo>
                  <a:lnTo>
                    <a:pt x="20154" y="37401"/>
                  </a:lnTo>
                  <a:lnTo>
                    <a:pt x="19977" y="40132"/>
                  </a:lnTo>
                  <a:lnTo>
                    <a:pt x="20561" y="40843"/>
                  </a:lnTo>
                  <a:lnTo>
                    <a:pt x="20701" y="40843"/>
                  </a:lnTo>
                  <a:lnTo>
                    <a:pt x="21285" y="40220"/>
                  </a:lnTo>
                  <a:lnTo>
                    <a:pt x="21615" y="35509"/>
                  </a:lnTo>
                  <a:lnTo>
                    <a:pt x="25742" y="30137"/>
                  </a:lnTo>
                  <a:lnTo>
                    <a:pt x="26517" y="36055"/>
                  </a:lnTo>
                  <a:lnTo>
                    <a:pt x="24079" y="41135"/>
                  </a:lnTo>
                  <a:lnTo>
                    <a:pt x="24371" y="42011"/>
                  </a:lnTo>
                  <a:lnTo>
                    <a:pt x="24752" y="42062"/>
                  </a:lnTo>
                  <a:lnTo>
                    <a:pt x="25260" y="41706"/>
                  </a:lnTo>
                  <a:lnTo>
                    <a:pt x="26835" y="38430"/>
                  </a:lnTo>
                  <a:lnTo>
                    <a:pt x="27279" y="41795"/>
                  </a:lnTo>
                  <a:lnTo>
                    <a:pt x="24815" y="46901"/>
                  </a:lnTo>
                  <a:lnTo>
                    <a:pt x="25107" y="47777"/>
                  </a:lnTo>
                  <a:lnTo>
                    <a:pt x="25488" y="47853"/>
                  </a:lnTo>
                  <a:lnTo>
                    <a:pt x="25996" y="47472"/>
                  </a:lnTo>
                  <a:lnTo>
                    <a:pt x="27597" y="44196"/>
                  </a:lnTo>
                  <a:lnTo>
                    <a:pt x="28003" y="47244"/>
                  </a:lnTo>
                  <a:lnTo>
                    <a:pt x="25539" y="52349"/>
                  </a:lnTo>
                  <a:lnTo>
                    <a:pt x="25869" y="53225"/>
                  </a:lnTo>
                  <a:lnTo>
                    <a:pt x="26212" y="53301"/>
                  </a:lnTo>
                  <a:lnTo>
                    <a:pt x="26746" y="52920"/>
                  </a:lnTo>
                  <a:lnTo>
                    <a:pt x="28321" y="49657"/>
                  </a:lnTo>
                  <a:lnTo>
                    <a:pt x="28689" y="52400"/>
                  </a:lnTo>
                  <a:lnTo>
                    <a:pt x="30162" y="53530"/>
                  </a:lnTo>
                  <a:lnTo>
                    <a:pt x="31330" y="52044"/>
                  </a:lnTo>
                  <a:lnTo>
                    <a:pt x="31038" y="49885"/>
                  </a:lnTo>
                  <a:lnTo>
                    <a:pt x="32969" y="52082"/>
                  </a:lnTo>
                  <a:lnTo>
                    <a:pt x="33528" y="52324"/>
                  </a:lnTo>
                  <a:lnTo>
                    <a:pt x="33870" y="52158"/>
                  </a:lnTo>
                  <a:lnTo>
                    <a:pt x="33947" y="51231"/>
                  </a:lnTo>
                  <a:lnTo>
                    <a:pt x="30721" y="47510"/>
                  </a:lnTo>
                  <a:lnTo>
                    <a:pt x="30314" y="44462"/>
                  </a:lnTo>
                  <a:lnTo>
                    <a:pt x="32232" y="46672"/>
                  </a:lnTo>
                  <a:lnTo>
                    <a:pt x="32804" y="46875"/>
                  </a:lnTo>
                  <a:lnTo>
                    <a:pt x="33147" y="46710"/>
                  </a:lnTo>
                  <a:lnTo>
                    <a:pt x="33223" y="45808"/>
                  </a:lnTo>
                  <a:lnTo>
                    <a:pt x="29997" y="42062"/>
                  </a:lnTo>
                  <a:lnTo>
                    <a:pt x="29540" y="38620"/>
                  </a:lnTo>
                  <a:lnTo>
                    <a:pt x="31483" y="40868"/>
                  </a:lnTo>
                  <a:lnTo>
                    <a:pt x="32067" y="41084"/>
                  </a:lnTo>
                  <a:lnTo>
                    <a:pt x="32410" y="40944"/>
                  </a:lnTo>
                  <a:lnTo>
                    <a:pt x="32486" y="40005"/>
                  </a:lnTo>
                  <a:lnTo>
                    <a:pt x="29222" y="36258"/>
                  </a:lnTo>
                  <a:lnTo>
                    <a:pt x="28371" y="29718"/>
                  </a:lnTo>
                  <a:lnTo>
                    <a:pt x="33223" y="33451"/>
                  </a:lnTo>
                  <a:lnTo>
                    <a:pt x="35064" y="38684"/>
                  </a:lnTo>
                  <a:lnTo>
                    <a:pt x="35763" y="39103"/>
                  </a:lnTo>
                  <a:lnTo>
                    <a:pt x="35928" y="39077"/>
                  </a:lnTo>
                  <a:lnTo>
                    <a:pt x="36322" y="38239"/>
                  </a:lnTo>
                  <a:lnTo>
                    <a:pt x="35153" y="34937"/>
                  </a:lnTo>
                  <a:lnTo>
                    <a:pt x="37833" y="36982"/>
                  </a:lnTo>
                  <a:lnTo>
                    <a:pt x="39687" y="42227"/>
                  </a:lnTo>
                  <a:lnTo>
                    <a:pt x="40411" y="42672"/>
                  </a:lnTo>
                  <a:lnTo>
                    <a:pt x="40932" y="41783"/>
                  </a:lnTo>
                  <a:lnTo>
                    <a:pt x="39763" y="38455"/>
                  </a:lnTo>
                  <a:lnTo>
                    <a:pt x="42189" y="40309"/>
                  </a:lnTo>
                  <a:lnTo>
                    <a:pt x="44043" y="45567"/>
                  </a:lnTo>
                  <a:lnTo>
                    <a:pt x="44742" y="45999"/>
                  </a:lnTo>
                  <a:lnTo>
                    <a:pt x="44881" y="45974"/>
                  </a:lnTo>
                  <a:lnTo>
                    <a:pt x="45300" y="45110"/>
                  </a:lnTo>
                  <a:lnTo>
                    <a:pt x="44119" y="41795"/>
                  </a:lnTo>
                  <a:lnTo>
                    <a:pt x="46215" y="43383"/>
                  </a:lnTo>
                  <a:lnTo>
                    <a:pt x="47180" y="43649"/>
                  </a:lnTo>
                  <a:lnTo>
                    <a:pt x="48056" y="43167"/>
                  </a:lnTo>
                  <a:lnTo>
                    <a:pt x="47802" y="41325"/>
                  </a:lnTo>
                  <a:lnTo>
                    <a:pt x="45961" y="39928"/>
                  </a:lnTo>
                  <a:lnTo>
                    <a:pt x="49098" y="40157"/>
                  </a:lnTo>
                  <a:lnTo>
                    <a:pt x="49237" y="40157"/>
                  </a:lnTo>
                  <a:lnTo>
                    <a:pt x="49822" y="39535"/>
                  </a:lnTo>
                  <a:lnTo>
                    <a:pt x="49199" y="38823"/>
                  </a:lnTo>
                  <a:lnTo>
                    <a:pt x="44056" y="38468"/>
                  </a:lnTo>
                  <a:lnTo>
                    <a:pt x="41579" y="36563"/>
                  </a:lnTo>
                  <a:lnTo>
                    <a:pt x="44780" y="36804"/>
                  </a:lnTo>
                  <a:lnTo>
                    <a:pt x="45466" y="36207"/>
                  </a:lnTo>
                  <a:lnTo>
                    <a:pt x="44843" y="35496"/>
                  </a:lnTo>
                  <a:lnTo>
                    <a:pt x="39712" y="35140"/>
                  </a:lnTo>
                  <a:lnTo>
                    <a:pt x="36957" y="33032"/>
                  </a:lnTo>
                  <a:lnTo>
                    <a:pt x="40106" y="33261"/>
                  </a:lnTo>
                  <a:lnTo>
                    <a:pt x="40246" y="33261"/>
                  </a:lnTo>
                  <a:lnTo>
                    <a:pt x="40830" y="32639"/>
                  </a:lnTo>
                  <a:lnTo>
                    <a:pt x="40208" y="31953"/>
                  </a:lnTo>
                  <a:lnTo>
                    <a:pt x="35064" y="31572"/>
                  </a:lnTo>
                  <a:lnTo>
                    <a:pt x="29933" y="27597"/>
                  </a:lnTo>
                  <a:lnTo>
                    <a:pt x="36169" y="26784"/>
                  </a:lnTo>
                  <a:lnTo>
                    <a:pt x="41135" y="29171"/>
                  </a:lnTo>
                  <a:lnTo>
                    <a:pt x="41478" y="29222"/>
                  </a:lnTo>
                  <a:lnTo>
                    <a:pt x="41986" y="28841"/>
                  </a:lnTo>
                  <a:lnTo>
                    <a:pt x="41681" y="27965"/>
                  </a:lnTo>
                  <a:lnTo>
                    <a:pt x="38582" y="26466"/>
                  </a:lnTo>
                  <a:lnTo>
                    <a:pt x="41986" y="26022"/>
                  </a:lnTo>
                  <a:lnTo>
                    <a:pt x="46901" y="28397"/>
                  </a:lnTo>
                  <a:lnTo>
                    <a:pt x="47269" y="28473"/>
                  </a:lnTo>
                  <a:lnTo>
                    <a:pt x="47777" y="28092"/>
                  </a:lnTo>
                  <a:lnTo>
                    <a:pt x="47472" y="27216"/>
                  </a:lnTo>
                  <a:lnTo>
                    <a:pt x="44348" y="25717"/>
                  </a:lnTo>
                  <a:lnTo>
                    <a:pt x="47383" y="25311"/>
                  </a:lnTo>
                  <a:lnTo>
                    <a:pt x="52336" y="27686"/>
                  </a:lnTo>
                  <a:lnTo>
                    <a:pt x="52717" y="27762"/>
                  </a:lnTo>
                  <a:lnTo>
                    <a:pt x="53225" y="27381"/>
                  </a:lnTo>
                  <a:lnTo>
                    <a:pt x="52920" y="26504"/>
                  </a:lnTo>
                  <a:lnTo>
                    <a:pt x="49796" y="24993"/>
                  </a:lnTo>
                  <a:lnTo>
                    <a:pt x="52235" y="24663"/>
                  </a:lnTo>
                  <a:lnTo>
                    <a:pt x="53390" y="23190"/>
                  </a:lnTo>
                  <a:close/>
                </a:path>
                <a:path w="203835" h="622935">
                  <a:moveTo>
                    <a:pt x="203352" y="592493"/>
                  </a:moveTo>
                  <a:lnTo>
                    <a:pt x="201866" y="591362"/>
                  </a:lnTo>
                  <a:lnTo>
                    <a:pt x="179641" y="594296"/>
                  </a:lnTo>
                  <a:lnTo>
                    <a:pt x="183489" y="589280"/>
                  </a:lnTo>
                  <a:lnTo>
                    <a:pt x="188620" y="587463"/>
                  </a:lnTo>
                  <a:lnTo>
                    <a:pt x="189052" y="586638"/>
                  </a:lnTo>
                  <a:lnTo>
                    <a:pt x="188188" y="586219"/>
                  </a:lnTo>
                  <a:lnTo>
                    <a:pt x="184962" y="587349"/>
                  </a:lnTo>
                  <a:lnTo>
                    <a:pt x="187045" y="584631"/>
                  </a:lnTo>
                  <a:lnTo>
                    <a:pt x="192176" y="582828"/>
                  </a:lnTo>
                  <a:lnTo>
                    <a:pt x="192595" y="582002"/>
                  </a:lnTo>
                  <a:lnTo>
                    <a:pt x="191757" y="581583"/>
                  </a:lnTo>
                  <a:lnTo>
                    <a:pt x="188531" y="582714"/>
                  </a:lnTo>
                  <a:lnTo>
                    <a:pt x="190398" y="580275"/>
                  </a:lnTo>
                  <a:lnTo>
                    <a:pt x="195516" y="578472"/>
                  </a:lnTo>
                  <a:lnTo>
                    <a:pt x="195910" y="577646"/>
                  </a:lnTo>
                  <a:lnTo>
                    <a:pt x="195084" y="577227"/>
                  </a:lnTo>
                  <a:lnTo>
                    <a:pt x="191871" y="578358"/>
                  </a:lnTo>
                  <a:lnTo>
                    <a:pt x="193154" y="576681"/>
                  </a:lnTo>
                  <a:lnTo>
                    <a:pt x="192925" y="574827"/>
                  </a:lnTo>
                  <a:lnTo>
                    <a:pt x="191058" y="575094"/>
                  </a:lnTo>
                  <a:lnTo>
                    <a:pt x="189865" y="576643"/>
                  </a:lnTo>
                  <a:lnTo>
                    <a:pt x="190093" y="573417"/>
                  </a:lnTo>
                  <a:lnTo>
                    <a:pt x="189509" y="572731"/>
                  </a:lnTo>
                  <a:lnTo>
                    <a:pt x="188785" y="573328"/>
                  </a:lnTo>
                  <a:lnTo>
                    <a:pt x="188379" y="578573"/>
                  </a:lnTo>
                  <a:lnTo>
                    <a:pt x="186512" y="580999"/>
                  </a:lnTo>
                  <a:lnTo>
                    <a:pt x="186753" y="577786"/>
                  </a:lnTo>
                  <a:lnTo>
                    <a:pt x="186156" y="577062"/>
                  </a:lnTo>
                  <a:lnTo>
                    <a:pt x="185470" y="577684"/>
                  </a:lnTo>
                  <a:lnTo>
                    <a:pt x="185064" y="582879"/>
                  </a:lnTo>
                  <a:lnTo>
                    <a:pt x="182956" y="585622"/>
                  </a:lnTo>
                  <a:lnTo>
                    <a:pt x="183210" y="582396"/>
                  </a:lnTo>
                  <a:lnTo>
                    <a:pt x="182587" y="581685"/>
                  </a:lnTo>
                  <a:lnTo>
                    <a:pt x="181889" y="582307"/>
                  </a:lnTo>
                  <a:lnTo>
                    <a:pt x="181483" y="587552"/>
                  </a:lnTo>
                  <a:lnTo>
                    <a:pt x="177495" y="592759"/>
                  </a:lnTo>
                  <a:lnTo>
                    <a:pt x="176669" y="586498"/>
                  </a:lnTo>
                  <a:lnTo>
                    <a:pt x="179108" y="581418"/>
                  </a:lnTo>
                  <a:lnTo>
                    <a:pt x="178816" y="580542"/>
                  </a:lnTo>
                  <a:lnTo>
                    <a:pt x="177939" y="580847"/>
                  </a:lnTo>
                  <a:lnTo>
                    <a:pt x="176352" y="584123"/>
                  </a:lnTo>
                  <a:lnTo>
                    <a:pt x="175907" y="580682"/>
                  </a:lnTo>
                  <a:lnTo>
                    <a:pt x="178333" y="575627"/>
                  </a:lnTo>
                  <a:lnTo>
                    <a:pt x="178028" y="574751"/>
                  </a:lnTo>
                  <a:lnTo>
                    <a:pt x="177152" y="575056"/>
                  </a:lnTo>
                  <a:lnTo>
                    <a:pt x="175590" y="578294"/>
                  </a:lnTo>
                  <a:lnTo>
                    <a:pt x="175196" y="575233"/>
                  </a:lnTo>
                  <a:lnTo>
                    <a:pt x="177634" y="570204"/>
                  </a:lnTo>
                  <a:lnTo>
                    <a:pt x="177330" y="569302"/>
                  </a:lnTo>
                  <a:lnTo>
                    <a:pt x="176453" y="569607"/>
                  </a:lnTo>
                  <a:lnTo>
                    <a:pt x="174879" y="572846"/>
                  </a:lnTo>
                  <a:lnTo>
                    <a:pt x="174599" y="570611"/>
                  </a:lnTo>
                  <a:lnTo>
                    <a:pt x="173126" y="569480"/>
                  </a:lnTo>
                  <a:lnTo>
                    <a:pt x="171983" y="570979"/>
                  </a:lnTo>
                  <a:lnTo>
                    <a:pt x="172199" y="572731"/>
                  </a:lnTo>
                  <a:lnTo>
                    <a:pt x="170218" y="570433"/>
                  </a:lnTo>
                  <a:lnTo>
                    <a:pt x="169316" y="570357"/>
                  </a:lnTo>
                  <a:lnTo>
                    <a:pt x="169240" y="571296"/>
                  </a:lnTo>
                  <a:lnTo>
                    <a:pt x="172516" y="575132"/>
                  </a:lnTo>
                  <a:lnTo>
                    <a:pt x="172910" y="578167"/>
                  </a:lnTo>
                  <a:lnTo>
                    <a:pt x="170942" y="575881"/>
                  </a:lnTo>
                  <a:lnTo>
                    <a:pt x="170027" y="575818"/>
                  </a:lnTo>
                  <a:lnTo>
                    <a:pt x="169951" y="576745"/>
                  </a:lnTo>
                  <a:lnTo>
                    <a:pt x="173228" y="580529"/>
                  </a:lnTo>
                  <a:lnTo>
                    <a:pt x="173672" y="583946"/>
                  </a:lnTo>
                  <a:lnTo>
                    <a:pt x="171704" y="581647"/>
                  </a:lnTo>
                  <a:lnTo>
                    <a:pt x="170776" y="581609"/>
                  </a:lnTo>
                  <a:lnTo>
                    <a:pt x="170700" y="582536"/>
                  </a:lnTo>
                  <a:lnTo>
                    <a:pt x="173990" y="586359"/>
                  </a:lnTo>
                  <a:lnTo>
                    <a:pt x="174879" y="593051"/>
                  </a:lnTo>
                  <a:lnTo>
                    <a:pt x="169989" y="589318"/>
                  </a:lnTo>
                  <a:lnTo>
                    <a:pt x="168122" y="583869"/>
                  </a:lnTo>
                  <a:lnTo>
                    <a:pt x="167259" y="583463"/>
                  </a:lnTo>
                  <a:lnTo>
                    <a:pt x="166865" y="584314"/>
                  </a:lnTo>
                  <a:lnTo>
                    <a:pt x="168084" y="587857"/>
                  </a:lnTo>
                  <a:lnTo>
                    <a:pt x="165366" y="585762"/>
                  </a:lnTo>
                  <a:lnTo>
                    <a:pt x="163487" y="580326"/>
                  </a:lnTo>
                  <a:lnTo>
                    <a:pt x="162636" y="579907"/>
                  </a:lnTo>
                  <a:lnTo>
                    <a:pt x="162242" y="580745"/>
                  </a:lnTo>
                  <a:lnTo>
                    <a:pt x="163461" y="584301"/>
                  </a:lnTo>
                  <a:lnTo>
                    <a:pt x="160997" y="582396"/>
                  </a:lnTo>
                  <a:lnTo>
                    <a:pt x="159131" y="576973"/>
                  </a:lnTo>
                  <a:lnTo>
                    <a:pt x="158292" y="576592"/>
                  </a:lnTo>
                  <a:lnTo>
                    <a:pt x="157873" y="577418"/>
                  </a:lnTo>
                  <a:lnTo>
                    <a:pt x="159105" y="580948"/>
                  </a:lnTo>
                  <a:lnTo>
                    <a:pt x="157175" y="579450"/>
                  </a:lnTo>
                  <a:lnTo>
                    <a:pt x="155333" y="579716"/>
                  </a:lnTo>
                  <a:lnTo>
                    <a:pt x="155562" y="581545"/>
                  </a:lnTo>
                  <a:lnTo>
                    <a:pt x="173253" y="595122"/>
                  </a:lnTo>
                  <a:lnTo>
                    <a:pt x="151117" y="598030"/>
                  </a:lnTo>
                  <a:lnTo>
                    <a:pt x="149987" y="599516"/>
                  </a:lnTo>
                  <a:lnTo>
                    <a:pt x="151460" y="600646"/>
                  </a:lnTo>
                  <a:lnTo>
                    <a:pt x="173672" y="597738"/>
                  </a:lnTo>
                  <a:lnTo>
                    <a:pt x="159905" y="615670"/>
                  </a:lnTo>
                  <a:lnTo>
                    <a:pt x="160159" y="617524"/>
                  </a:lnTo>
                  <a:lnTo>
                    <a:pt x="161124" y="617791"/>
                  </a:lnTo>
                  <a:lnTo>
                    <a:pt x="162001" y="617283"/>
                  </a:lnTo>
                  <a:lnTo>
                    <a:pt x="175704" y="599414"/>
                  </a:lnTo>
                  <a:lnTo>
                    <a:pt x="178650" y="621703"/>
                  </a:lnTo>
                  <a:lnTo>
                    <a:pt x="180136" y="622833"/>
                  </a:lnTo>
                  <a:lnTo>
                    <a:pt x="181267" y="621360"/>
                  </a:lnTo>
                  <a:lnTo>
                    <a:pt x="178320" y="599033"/>
                  </a:lnTo>
                  <a:lnTo>
                    <a:pt x="196164" y="612698"/>
                  </a:lnTo>
                  <a:lnTo>
                    <a:pt x="197129" y="612965"/>
                  </a:lnTo>
                  <a:lnTo>
                    <a:pt x="198031" y="612470"/>
                  </a:lnTo>
                  <a:lnTo>
                    <a:pt x="197777" y="610603"/>
                  </a:lnTo>
                  <a:lnTo>
                    <a:pt x="179920" y="596912"/>
                  </a:lnTo>
                  <a:lnTo>
                    <a:pt x="202209" y="593979"/>
                  </a:lnTo>
                  <a:lnTo>
                    <a:pt x="203352" y="592493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555686" y="840917"/>
              <a:ext cx="1480820" cy="1489075"/>
            </a:xfrm>
            <a:custGeom>
              <a:avLst/>
              <a:gdLst/>
              <a:ahLst/>
              <a:cxnLst/>
              <a:rect l="l" t="t" r="r" b="b"/>
              <a:pathLst>
                <a:path w="1480820" h="1489075">
                  <a:moveTo>
                    <a:pt x="17500" y="726503"/>
                  </a:moveTo>
                  <a:lnTo>
                    <a:pt x="17462" y="721690"/>
                  </a:lnTo>
                  <a:lnTo>
                    <a:pt x="17424" y="716876"/>
                  </a:lnTo>
                  <a:lnTo>
                    <a:pt x="13487" y="712990"/>
                  </a:lnTo>
                  <a:lnTo>
                    <a:pt x="3860" y="713066"/>
                  </a:lnTo>
                  <a:lnTo>
                    <a:pt x="0" y="717029"/>
                  </a:lnTo>
                  <a:lnTo>
                    <a:pt x="76" y="726655"/>
                  </a:lnTo>
                  <a:lnTo>
                    <a:pt x="4013" y="730516"/>
                  </a:lnTo>
                  <a:lnTo>
                    <a:pt x="13639" y="730440"/>
                  </a:lnTo>
                  <a:lnTo>
                    <a:pt x="17500" y="726503"/>
                  </a:lnTo>
                  <a:close/>
                </a:path>
                <a:path w="1480820" h="1489075">
                  <a:moveTo>
                    <a:pt x="23876" y="1456080"/>
                  </a:moveTo>
                  <a:lnTo>
                    <a:pt x="23837" y="1451292"/>
                  </a:lnTo>
                  <a:lnTo>
                    <a:pt x="23799" y="1446453"/>
                  </a:lnTo>
                  <a:lnTo>
                    <a:pt x="19862" y="1442593"/>
                  </a:lnTo>
                  <a:lnTo>
                    <a:pt x="10236" y="1442669"/>
                  </a:lnTo>
                  <a:lnTo>
                    <a:pt x="6375" y="1446606"/>
                  </a:lnTo>
                  <a:lnTo>
                    <a:pt x="6451" y="1456232"/>
                  </a:lnTo>
                  <a:lnTo>
                    <a:pt x="10388" y="1460119"/>
                  </a:lnTo>
                  <a:lnTo>
                    <a:pt x="20015" y="1460030"/>
                  </a:lnTo>
                  <a:lnTo>
                    <a:pt x="23876" y="1456080"/>
                  </a:lnTo>
                  <a:close/>
                </a:path>
                <a:path w="1480820" h="1489075">
                  <a:moveTo>
                    <a:pt x="46621" y="372097"/>
                  </a:moveTo>
                  <a:lnTo>
                    <a:pt x="46583" y="367284"/>
                  </a:lnTo>
                  <a:lnTo>
                    <a:pt x="46545" y="362470"/>
                  </a:lnTo>
                  <a:lnTo>
                    <a:pt x="42608" y="358597"/>
                  </a:lnTo>
                  <a:lnTo>
                    <a:pt x="32981" y="358686"/>
                  </a:lnTo>
                  <a:lnTo>
                    <a:pt x="29095" y="362623"/>
                  </a:lnTo>
                  <a:lnTo>
                    <a:pt x="29171" y="372249"/>
                  </a:lnTo>
                  <a:lnTo>
                    <a:pt x="33134" y="376110"/>
                  </a:lnTo>
                  <a:lnTo>
                    <a:pt x="42760" y="376034"/>
                  </a:lnTo>
                  <a:lnTo>
                    <a:pt x="46621" y="372097"/>
                  </a:lnTo>
                  <a:close/>
                </a:path>
                <a:path w="1480820" h="1489075">
                  <a:moveTo>
                    <a:pt x="52984" y="1101699"/>
                  </a:moveTo>
                  <a:lnTo>
                    <a:pt x="52946" y="1096860"/>
                  </a:lnTo>
                  <a:lnTo>
                    <a:pt x="52908" y="1092047"/>
                  </a:lnTo>
                  <a:lnTo>
                    <a:pt x="48971" y="1088186"/>
                  </a:lnTo>
                  <a:lnTo>
                    <a:pt x="39344" y="1088263"/>
                  </a:lnTo>
                  <a:lnTo>
                    <a:pt x="35458" y="1092200"/>
                  </a:lnTo>
                  <a:lnTo>
                    <a:pt x="35534" y="1101852"/>
                  </a:lnTo>
                  <a:lnTo>
                    <a:pt x="39497" y="1105712"/>
                  </a:lnTo>
                  <a:lnTo>
                    <a:pt x="49123" y="1105636"/>
                  </a:lnTo>
                  <a:lnTo>
                    <a:pt x="52984" y="1101699"/>
                  </a:lnTo>
                  <a:close/>
                </a:path>
                <a:path w="1480820" h="1489075">
                  <a:moveTo>
                    <a:pt x="108762" y="113995"/>
                  </a:moveTo>
                  <a:lnTo>
                    <a:pt x="108724" y="109181"/>
                  </a:lnTo>
                  <a:lnTo>
                    <a:pt x="108686" y="104368"/>
                  </a:lnTo>
                  <a:lnTo>
                    <a:pt x="104749" y="100507"/>
                  </a:lnTo>
                  <a:lnTo>
                    <a:pt x="95097" y="100584"/>
                  </a:lnTo>
                  <a:lnTo>
                    <a:pt x="91236" y="104521"/>
                  </a:lnTo>
                  <a:lnTo>
                    <a:pt x="91313" y="114147"/>
                  </a:lnTo>
                  <a:lnTo>
                    <a:pt x="95250" y="118008"/>
                  </a:lnTo>
                  <a:lnTo>
                    <a:pt x="104902" y="117932"/>
                  </a:lnTo>
                  <a:lnTo>
                    <a:pt x="108762" y="113995"/>
                  </a:lnTo>
                  <a:close/>
                </a:path>
                <a:path w="1480820" h="1489075">
                  <a:moveTo>
                    <a:pt x="115138" y="843584"/>
                  </a:moveTo>
                  <a:lnTo>
                    <a:pt x="115100" y="838771"/>
                  </a:lnTo>
                  <a:lnTo>
                    <a:pt x="115062" y="833932"/>
                  </a:lnTo>
                  <a:lnTo>
                    <a:pt x="111125" y="830097"/>
                  </a:lnTo>
                  <a:lnTo>
                    <a:pt x="101473" y="830173"/>
                  </a:lnTo>
                  <a:lnTo>
                    <a:pt x="97612" y="834085"/>
                  </a:lnTo>
                  <a:lnTo>
                    <a:pt x="97688" y="843737"/>
                  </a:lnTo>
                  <a:lnTo>
                    <a:pt x="101625" y="847598"/>
                  </a:lnTo>
                  <a:lnTo>
                    <a:pt x="111277" y="847521"/>
                  </a:lnTo>
                  <a:lnTo>
                    <a:pt x="115138" y="843584"/>
                  </a:lnTo>
                  <a:close/>
                </a:path>
                <a:path w="1480820" h="1489075">
                  <a:moveTo>
                    <a:pt x="273088" y="498906"/>
                  </a:moveTo>
                  <a:lnTo>
                    <a:pt x="273050" y="494093"/>
                  </a:lnTo>
                  <a:lnTo>
                    <a:pt x="273011" y="489280"/>
                  </a:lnTo>
                  <a:lnTo>
                    <a:pt x="269074" y="485419"/>
                  </a:lnTo>
                  <a:lnTo>
                    <a:pt x="259448" y="485508"/>
                  </a:lnTo>
                  <a:lnTo>
                    <a:pt x="255587" y="489432"/>
                  </a:lnTo>
                  <a:lnTo>
                    <a:pt x="255676" y="499059"/>
                  </a:lnTo>
                  <a:lnTo>
                    <a:pt x="259600" y="502920"/>
                  </a:lnTo>
                  <a:lnTo>
                    <a:pt x="269227" y="502843"/>
                  </a:lnTo>
                  <a:lnTo>
                    <a:pt x="273088" y="498906"/>
                  </a:lnTo>
                  <a:close/>
                </a:path>
                <a:path w="1480820" h="1489075">
                  <a:moveTo>
                    <a:pt x="335521" y="272999"/>
                  </a:moveTo>
                  <a:lnTo>
                    <a:pt x="335483" y="268185"/>
                  </a:lnTo>
                  <a:lnTo>
                    <a:pt x="335445" y="263372"/>
                  </a:lnTo>
                  <a:lnTo>
                    <a:pt x="331482" y="259486"/>
                  </a:lnTo>
                  <a:lnTo>
                    <a:pt x="321856" y="259562"/>
                  </a:lnTo>
                  <a:lnTo>
                    <a:pt x="317995" y="263525"/>
                  </a:lnTo>
                  <a:lnTo>
                    <a:pt x="318071" y="273151"/>
                  </a:lnTo>
                  <a:lnTo>
                    <a:pt x="322008" y="277012"/>
                  </a:lnTo>
                  <a:lnTo>
                    <a:pt x="331635" y="276936"/>
                  </a:lnTo>
                  <a:lnTo>
                    <a:pt x="335521" y="272999"/>
                  </a:lnTo>
                  <a:close/>
                </a:path>
                <a:path w="1480820" h="1489075">
                  <a:moveTo>
                    <a:pt x="404114" y="755332"/>
                  </a:moveTo>
                  <a:lnTo>
                    <a:pt x="404075" y="750519"/>
                  </a:lnTo>
                  <a:lnTo>
                    <a:pt x="404037" y="745680"/>
                  </a:lnTo>
                  <a:lnTo>
                    <a:pt x="400100" y="741819"/>
                  </a:lnTo>
                  <a:lnTo>
                    <a:pt x="390474" y="741895"/>
                  </a:lnTo>
                  <a:lnTo>
                    <a:pt x="386588" y="745832"/>
                  </a:lnTo>
                  <a:lnTo>
                    <a:pt x="386664" y="755484"/>
                  </a:lnTo>
                  <a:lnTo>
                    <a:pt x="390626" y="759345"/>
                  </a:lnTo>
                  <a:lnTo>
                    <a:pt x="400253" y="759256"/>
                  </a:lnTo>
                  <a:lnTo>
                    <a:pt x="404114" y="755332"/>
                  </a:lnTo>
                  <a:close/>
                </a:path>
                <a:path w="1480820" h="1489075">
                  <a:moveTo>
                    <a:pt x="410476" y="1484909"/>
                  </a:moveTo>
                  <a:lnTo>
                    <a:pt x="410438" y="1480096"/>
                  </a:lnTo>
                  <a:lnTo>
                    <a:pt x="410400" y="1475282"/>
                  </a:lnTo>
                  <a:lnTo>
                    <a:pt x="406463" y="1471422"/>
                  </a:lnTo>
                  <a:lnTo>
                    <a:pt x="396836" y="1471498"/>
                  </a:lnTo>
                  <a:lnTo>
                    <a:pt x="392950" y="1475435"/>
                  </a:lnTo>
                  <a:lnTo>
                    <a:pt x="393026" y="1485061"/>
                  </a:lnTo>
                  <a:lnTo>
                    <a:pt x="396989" y="1488922"/>
                  </a:lnTo>
                  <a:lnTo>
                    <a:pt x="406615" y="1488846"/>
                  </a:lnTo>
                  <a:lnTo>
                    <a:pt x="410476" y="1484909"/>
                  </a:lnTo>
                  <a:close/>
                </a:path>
                <a:path w="1480820" h="1489075">
                  <a:moveTo>
                    <a:pt x="529793" y="400088"/>
                  </a:moveTo>
                  <a:lnTo>
                    <a:pt x="529755" y="395274"/>
                  </a:lnTo>
                  <a:lnTo>
                    <a:pt x="529717" y="390461"/>
                  </a:lnTo>
                  <a:lnTo>
                    <a:pt x="525780" y="386600"/>
                  </a:lnTo>
                  <a:lnTo>
                    <a:pt x="516128" y="386676"/>
                  </a:lnTo>
                  <a:lnTo>
                    <a:pt x="512267" y="390613"/>
                  </a:lnTo>
                  <a:lnTo>
                    <a:pt x="512343" y="400240"/>
                  </a:lnTo>
                  <a:lnTo>
                    <a:pt x="516280" y="404101"/>
                  </a:lnTo>
                  <a:lnTo>
                    <a:pt x="525932" y="404012"/>
                  </a:lnTo>
                  <a:lnTo>
                    <a:pt x="529793" y="400088"/>
                  </a:lnTo>
                  <a:close/>
                </a:path>
                <a:path w="1480820" h="1489075">
                  <a:moveTo>
                    <a:pt x="558622" y="13487"/>
                  </a:moveTo>
                  <a:lnTo>
                    <a:pt x="558584" y="8674"/>
                  </a:lnTo>
                  <a:lnTo>
                    <a:pt x="558546" y="3860"/>
                  </a:lnTo>
                  <a:lnTo>
                    <a:pt x="554583" y="0"/>
                  </a:lnTo>
                  <a:lnTo>
                    <a:pt x="544957" y="76"/>
                  </a:lnTo>
                  <a:lnTo>
                    <a:pt x="541096" y="4013"/>
                  </a:lnTo>
                  <a:lnTo>
                    <a:pt x="541172" y="13639"/>
                  </a:lnTo>
                  <a:lnTo>
                    <a:pt x="545109" y="17500"/>
                  </a:lnTo>
                  <a:lnTo>
                    <a:pt x="554736" y="17411"/>
                  </a:lnTo>
                  <a:lnTo>
                    <a:pt x="558622" y="13487"/>
                  </a:lnTo>
                  <a:close/>
                </a:path>
                <a:path w="1480820" h="1489075">
                  <a:moveTo>
                    <a:pt x="564997" y="743077"/>
                  </a:moveTo>
                  <a:lnTo>
                    <a:pt x="564959" y="738238"/>
                  </a:lnTo>
                  <a:lnTo>
                    <a:pt x="564921" y="733450"/>
                  </a:lnTo>
                  <a:lnTo>
                    <a:pt x="560959" y="729564"/>
                  </a:lnTo>
                  <a:lnTo>
                    <a:pt x="551332" y="729640"/>
                  </a:lnTo>
                  <a:lnTo>
                    <a:pt x="547471" y="733602"/>
                  </a:lnTo>
                  <a:lnTo>
                    <a:pt x="547547" y="743229"/>
                  </a:lnTo>
                  <a:lnTo>
                    <a:pt x="551484" y="747090"/>
                  </a:lnTo>
                  <a:lnTo>
                    <a:pt x="561111" y="747014"/>
                  </a:lnTo>
                  <a:lnTo>
                    <a:pt x="564997" y="743077"/>
                  </a:lnTo>
                  <a:close/>
                </a:path>
                <a:path w="1480820" h="1489075">
                  <a:moveTo>
                    <a:pt x="592480" y="206349"/>
                  </a:moveTo>
                  <a:lnTo>
                    <a:pt x="592442" y="201536"/>
                  </a:lnTo>
                  <a:lnTo>
                    <a:pt x="592404" y="196723"/>
                  </a:lnTo>
                  <a:lnTo>
                    <a:pt x="588467" y="192862"/>
                  </a:lnTo>
                  <a:lnTo>
                    <a:pt x="578840" y="192938"/>
                  </a:lnTo>
                  <a:lnTo>
                    <a:pt x="574979" y="196875"/>
                  </a:lnTo>
                  <a:lnTo>
                    <a:pt x="575056" y="206502"/>
                  </a:lnTo>
                  <a:lnTo>
                    <a:pt x="578993" y="210388"/>
                  </a:lnTo>
                  <a:lnTo>
                    <a:pt x="588619" y="210312"/>
                  </a:lnTo>
                  <a:lnTo>
                    <a:pt x="592480" y="206349"/>
                  </a:lnTo>
                  <a:close/>
                </a:path>
                <a:path w="1480820" h="1489075">
                  <a:moveTo>
                    <a:pt x="598855" y="935939"/>
                  </a:moveTo>
                  <a:lnTo>
                    <a:pt x="598817" y="931138"/>
                  </a:lnTo>
                  <a:lnTo>
                    <a:pt x="598779" y="926325"/>
                  </a:lnTo>
                  <a:lnTo>
                    <a:pt x="594842" y="922464"/>
                  </a:lnTo>
                  <a:lnTo>
                    <a:pt x="585216" y="922540"/>
                  </a:lnTo>
                  <a:lnTo>
                    <a:pt x="581355" y="926477"/>
                  </a:lnTo>
                  <a:lnTo>
                    <a:pt x="581431" y="936091"/>
                  </a:lnTo>
                  <a:lnTo>
                    <a:pt x="585368" y="939965"/>
                  </a:lnTo>
                  <a:lnTo>
                    <a:pt x="594995" y="939888"/>
                  </a:lnTo>
                  <a:lnTo>
                    <a:pt x="598855" y="935939"/>
                  </a:lnTo>
                  <a:close/>
                </a:path>
                <a:path w="1480820" h="1489075">
                  <a:moveTo>
                    <a:pt x="724623" y="591553"/>
                  </a:moveTo>
                  <a:lnTo>
                    <a:pt x="724585" y="586740"/>
                  </a:lnTo>
                  <a:lnTo>
                    <a:pt x="724547" y="581939"/>
                  </a:lnTo>
                  <a:lnTo>
                    <a:pt x="720610" y="578065"/>
                  </a:lnTo>
                  <a:lnTo>
                    <a:pt x="710958" y="578142"/>
                  </a:lnTo>
                  <a:lnTo>
                    <a:pt x="707123" y="582079"/>
                  </a:lnTo>
                  <a:lnTo>
                    <a:pt x="707199" y="591705"/>
                  </a:lnTo>
                  <a:lnTo>
                    <a:pt x="711111" y="595604"/>
                  </a:lnTo>
                  <a:lnTo>
                    <a:pt x="720763" y="595515"/>
                  </a:lnTo>
                  <a:lnTo>
                    <a:pt x="724623" y="591553"/>
                  </a:lnTo>
                  <a:close/>
                </a:path>
                <a:path w="1480820" h="1489075">
                  <a:moveTo>
                    <a:pt x="730999" y="1321155"/>
                  </a:moveTo>
                  <a:lnTo>
                    <a:pt x="730961" y="1316316"/>
                  </a:lnTo>
                  <a:lnTo>
                    <a:pt x="730923" y="1311503"/>
                  </a:lnTo>
                  <a:lnTo>
                    <a:pt x="726986" y="1307630"/>
                  </a:lnTo>
                  <a:lnTo>
                    <a:pt x="717334" y="1307719"/>
                  </a:lnTo>
                  <a:lnTo>
                    <a:pt x="713498" y="1311656"/>
                  </a:lnTo>
                  <a:lnTo>
                    <a:pt x="713587" y="1321308"/>
                  </a:lnTo>
                  <a:lnTo>
                    <a:pt x="717486" y="1325168"/>
                  </a:lnTo>
                  <a:lnTo>
                    <a:pt x="727138" y="1325079"/>
                  </a:lnTo>
                  <a:lnTo>
                    <a:pt x="730999" y="1321155"/>
                  </a:lnTo>
                  <a:close/>
                </a:path>
                <a:path w="1480820" h="1489075">
                  <a:moveTo>
                    <a:pt x="754583" y="333743"/>
                  </a:moveTo>
                  <a:lnTo>
                    <a:pt x="754545" y="328904"/>
                  </a:lnTo>
                  <a:lnTo>
                    <a:pt x="754507" y="324104"/>
                  </a:lnTo>
                  <a:lnTo>
                    <a:pt x="750570" y="320230"/>
                  </a:lnTo>
                  <a:lnTo>
                    <a:pt x="740943" y="320319"/>
                  </a:lnTo>
                  <a:lnTo>
                    <a:pt x="737057" y="324256"/>
                  </a:lnTo>
                  <a:lnTo>
                    <a:pt x="737133" y="333895"/>
                  </a:lnTo>
                  <a:lnTo>
                    <a:pt x="741095" y="337769"/>
                  </a:lnTo>
                  <a:lnTo>
                    <a:pt x="750722" y="337680"/>
                  </a:lnTo>
                  <a:lnTo>
                    <a:pt x="754583" y="333743"/>
                  </a:lnTo>
                  <a:close/>
                </a:path>
                <a:path w="1480820" h="1489075">
                  <a:moveTo>
                    <a:pt x="760945" y="1063320"/>
                  </a:moveTo>
                  <a:lnTo>
                    <a:pt x="760907" y="1058506"/>
                  </a:lnTo>
                  <a:lnTo>
                    <a:pt x="760869" y="1053693"/>
                  </a:lnTo>
                  <a:lnTo>
                    <a:pt x="756932" y="1049807"/>
                  </a:lnTo>
                  <a:lnTo>
                    <a:pt x="747306" y="1049883"/>
                  </a:lnTo>
                  <a:lnTo>
                    <a:pt x="743419" y="1053846"/>
                  </a:lnTo>
                  <a:lnTo>
                    <a:pt x="743496" y="1063472"/>
                  </a:lnTo>
                  <a:lnTo>
                    <a:pt x="747458" y="1067333"/>
                  </a:lnTo>
                  <a:lnTo>
                    <a:pt x="757085" y="1067257"/>
                  </a:lnTo>
                  <a:lnTo>
                    <a:pt x="760945" y="1063320"/>
                  </a:lnTo>
                  <a:close/>
                </a:path>
                <a:path w="1480820" h="1489075">
                  <a:moveTo>
                    <a:pt x="824014" y="912634"/>
                  </a:moveTo>
                  <a:lnTo>
                    <a:pt x="823976" y="907821"/>
                  </a:lnTo>
                  <a:lnTo>
                    <a:pt x="823937" y="903008"/>
                  </a:lnTo>
                  <a:lnTo>
                    <a:pt x="820000" y="899134"/>
                  </a:lnTo>
                  <a:lnTo>
                    <a:pt x="810374" y="899223"/>
                  </a:lnTo>
                  <a:lnTo>
                    <a:pt x="806513" y="903160"/>
                  </a:lnTo>
                  <a:lnTo>
                    <a:pt x="806589" y="912787"/>
                  </a:lnTo>
                  <a:lnTo>
                    <a:pt x="810526" y="916647"/>
                  </a:lnTo>
                  <a:lnTo>
                    <a:pt x="820153" y="916559"/>
                  </a:lnTo>
                  <a:lnTo>
                    <a:pt x="824014" y="912634"/>
                  </a:lnTo>
                  <a:close/>
                </a:path>
                <a:path w="1480820" h="1489075">
                  <a:moveTo>
                    <a:pt x="860806" y="828040"/>
                  </a:moveTo>
                  <a:lnTo>
                    <a:pt x="860475" y="827163"/>
                  </a:lnTo>
                  <a:lnTo>
                    <a:pt x="855052" y="824509"/>
                  </a:lnTo>
                  <a:lnTo>
                    <a:pt x="854176" y="824839"/>
                  </a:lnTo>
                  <a:lnTo>
                    <a:pt x="854468" y="825715"/>
                  </a:lnTo>
                  <a:lnTo>
                    <a:pt x="859586" y="828205"/>
                  </a:lnTo>
                  <a:lnTo>
                    <a:pt x="855268" y="831938"/>
                  </a:lnTo>
                  <a:lnTo>
                    <a:pt x="855230" y="832840"/>
                  </a:lnTo>
                  <a:lnTo>
                    <a:pt x="855789" y="833081"/>
                  </a:lnTo>
                  <a:lnTo>
                    <a:pt x="856132" y="832916"/>
                  </a:lnTo>
                  <a:lnTo>
                    <a:pt x="860729" y="828979"/>
                  </a:lnTo>
                  <a:lnTo>
                    <a:pt x="860780" y="828052"/>
                  </a:lnTo>
                  <a:close/>
                </a:path>
                <a:path w="1480820" h="1489075">
                  <a:moveTo>
                    <a:pt x="864920" y="813206"/>
                  </a:moveTo>
                  <a:lnTo>
                    <a:pt x="864298" y="812482"/>
                  </a:lnTo>
                  <a:lnTo>
                    <a:pt x="858278" y="812050"/>
                  </a:lnTo>
                  <a:lnTo>
                    <a:pt x="857567" y="812647"/>
                  </a:lnTo>
                  <a:lnTo>
                    <a:pt x="858189" y="813358"/>
                  </a:lnTo>
                  <a:lnTo>
                    <a:pt x="864260" y="813816"/>
                  </a:lnTo>
                  <a:lnTo>
                    <a:pt x="864920" y="813206"/>
                  </a:lnTo>
                  <a:close/>
                </a:path>
                <a:path w="1480820" h="1489075">
                  <a:moveTo>
                    <a:pt x="866241" y="827303"/>
                  </a:moveTo>
                  <a:lnTo>
                    <a:pt x="865911" y="826452"/>
                  </a:lnTo>
                  <a:lnTo>
                    <a:pt x="860488" y="823798"/>
                  </a:lnTo>
                  <a:lnTo>
                    <a:pt x="859612" y="824128"/>
                  </a:lnTo>
                  <a:lnTo>
                    <a:pt x="859917" y="825004"/>
                  </a:lnTo>
                  <a:lnTo>
                    <a:pt x="865035" y="827493"/>
                  </a:lnTo>
                  <a:lnTo>
                    <a:pt x="860717" y="831227"/>
                  </a:lnTo>
                  <a:lnTo>
                    <a:pt x="860653" y="832129"/>
                  </a:lnTo>
                  <a:lnTo>
                    <a:pt x="861237" y="832370"/>
                  </a:lnTo>
                  <a:lnTo>
                    <a:pt x="861580" y="832205"/>
                  </a:lnTo>
                  <a:lnTo>
                    <a:pt x="866178" y="828268"/>
                  </a:lnTo>
                  <a:lnTo>
                    <a:pt x="866241" y="827328"/>
                  </a:lnTo>
                  <a:close/>
                </a:path>
                <a:path w="1480820" h="1489075">
                  <a:moveTo>
                    <a:pt x="868984" y="842162"/>
                  </a:moveTo>
                  <a:lnTo>
                    <a:pt x="868375" y="841451"/>
                  </a:lnTo>
                  <a:lnTo>
                    <a:pt x="867537" y="841032"/>
                  </a:lnTo>
                  <a:lnTo>
                    <a:pt x="861809" y="843026"/>
                  </a:lnTo>
                  <a:lnTo>
                    <a:pt x="861415" y="843864"/>
                  </a:lnTo>
                  <a:lnTo>
                    <a:pt x="862114" y="844308"/>
                  </a:lnTo>
                  <a:lnTo>
                    <a:pt x="862253" y="844283"/>
                  </a:lnTo>
                  <a:lnTo>
                    <a:pt x="867651" y="842391"/>
                  </a:lnTo>
                  <a:lnTo>
                    <a:pt x="867219" y="848093"/>
                  </a:lnTo>
                  <a:lnTo>
                    <a:pt x="867879" y="848804"/>
                  </a:lnTo>
                  <a:lnTo>
                    <a:pt x="868565" y="848182"/>
                  </a:lnTo>
                  <a:lnTo>
                    <a:pt x="868984" y="842162"/>
                  </a:lnTo>
                  <a:close/>
                </a:path>
                <a:path w="1480820" h="1489075">
                  <a:moveTo>
                    <a:pt x="869251" y="816533"/>
                  </a:moveTo>
                  <a:lnTo>
                    <a:pt x="868629" y="815848"/>
                  </a:lnTo>
                  <a:lnTo>
                    <a:pt x="862609" y="815390"/>
                  </a:lnTo>
                  <a:lnTo>
                    <a:pt x="861923" y="816013"/>
                  </a:lnTo>
                  <a:lnTo>
                    <a:pt x="862520" y="816698"/>
                  </a:lnTo>
                  <a:lnTo>
                    <a:pt x="868527" y="817156"/>
                  </a:lnTo>
                  <a:lnTo>
                    <a:pt x="868692" y="817156"/>
                  </a:lnTo>
                  <a:lnTo>
                    <a:pt x="869251" y="816533"/>
                  </a:lnTo>
                  <a:close/>
                </a:path>
                <a:path w="1480820" h="1489075">
                  <a:moveTo>
                    <a:pt x="872032" y="826554"/>
                  </a:moveTo>
                  <a:lnTo>
                    <a:pt x="871715" y="825677"/>
                  </a:lnTo>
                  <a:lnTo>
                    <a:pt x="866267" y="823048"/>
                  </a:lnTo>
                  <a:lnTo>
                    <a:pt x="865390" y="823353"/>
                  </a:lnTo>
                  <a:lnTo>
                    <a:pt x="865695" y="824230"/>
                  </a:lnTo>
                  <a:lnTo>
                    <a:pt x="870826" y="826719"/>
                  </a:lnTo>
                  <a:lnTo>
                    <a:pt x="866508" y="830453"/>
                  </a:lnTo>
                  <a:lnTo>
                    <a:pt x="866444" y="831392"/>
                  </a:lnTo>
                  <a:lnTo>
                    <a:pt x="867029" y="831596"/>
                  </a:lnTo>
                  <a:lnTo>
                    <a:pt x="867371" y="831456"/>
                  </a:lnTo>
                  <a:lnTo>
                    <a:pt x="871956" y="827519"/>
                  </a:lnTo>
                  <a:lnTo>
                    <a:pt x="872032" y="826554"/>
                  </a:lnTo>
                  <a:close/>
                </a:path>
                <a:path w="1480820" h="1489075">
                  <a:moveTo>
                    <a:pt x="872324" y="837806"/>
                  </a:moveTo>
                  <a:lnTo>
                    <a:pt x="871728" y="837120"/>
                  </a:lnTo>
                  <a:lnTo>
                    <a:pt x="870877" y="836701"/>
                  </a:lnTo>
                  <a:lnTo>
                    <a:pt x="865174" y="838669"/>
                  </a:lnTo>
                  <a:lnTo>
                    <a:pt x="864755" y="839533"/>
                  </a:lnTo>
                  <a:lnTo>
                    <a:pt x="865479" y="839952"/>
                  </a:lnTo>
                  <a:lnTo>
                    <a:pt x="865606" y="839927"/>
                  </a:lnTo>
                  <a:lnTo>
                    <a:pt x="870978" y="838047"/>
                  </a:lnTo>
                  <a:lnTo>
                    <a:pt x="870559" y="843737"/>
                  </a:lnTo>
                  <a:lnTo>
                    <a:pt x="871169" y="844448"/>
                  </a:lnTo>
                  <a:lnTo>
                    <a:pt x="871308" y="844448"/>
                  </a:lnTo>
                  <a:lnTo>
                    <a:pt x="871893" y="843826"/>
                  </a:lnTo>
                  <a:lnTo>
                    <a:pt x="872324" y="837806"/>
                  </a:lnTo>
                  <a:close/>
                </a:path>
                <a:path w="1480820" h="1489075">
                  <a:moveTo>
                    <a:pt x="874293" y="819238"/>
                  </a:moveTo>
                  <a:lnTo>
                    <a:pt x="872324" y="813536"/>
                  </a:lnTo>
                  <a:lnTo>
                    <a:pt x="871461" y="813130"/>
                  </a:lnTo>
                  <a:lnTo>
                    <a:pt x="871067" y="813981"/>
                  </a:lnTo>
                  <a:lnTo>
                    <a:pt x="872921" y="819353"/>
                  </a:lnTo>
                  <a:lnTo>
                    <a:pt x="867270" y="818946"/>
                  </a:lnTo>
                  <a:lnTo>
                    <a:pt x="866559" y="819543"/>
                  </a:lnTo>
                  <a:lnTo>
                    <a:pt x="867156" y="820254"/>
                  </a:lnTo>
                  <a:lnTo>
                    <a:pt x="873302" y="820686"/>
                  </a:lnTo>
                  <a:lnTo>
                    <a:pt x="873887" y="820089"/>
                  </a:lnTo>
                  <a:lnTo>
                    <a:pt x="874293" y="819238"/>
                  </a:lnTo>
                  <a:close/>
                </a:path>
                <a:path w="1480820" h="1489075">
                  <a:moveTo>
                    <a:pt x="875880" y="833183"/>
                  </a:moveTo>
                  <a:lnTo>
                    <a:pt x="875271" y="832459"/>
                  </a:lnTo>
                  <a:lnTo>
                    <a:pt x="874433" y="832065"/>
                  </a:lnTo>
                  <a:lnTo>
                    <a:pt x="868705" y="834034"/>
                  </a:lnTo>
                  <a:lnTo>
                    <a:pt x="868311" y="834872"/>
                  </a:lnTo>
                  <a:lnTo>
                    <a:pt x="869010" y="835317"/>
                  </a:lnTo>
                  <a:lnTo>
                    <a:pt x="869137" y="835291"/>
                  </a:lnTo>
                  <a:lnTo>
                    <a:pt x="874547" y="833412"/>
                  </a:lnTo>
                  <a:lnTo>
                    <a:pt x="874115" y="839101"/>
                  </a:lnTo>
                  <a:lnTo>
                    <a:pt x="874750" y="839812"/>
                  </a:lnTo>
                  <a:lnTo>
                    <a:pt x="874877" y="839812"/>
                  </a:lnTo>
                  <a:lnTo>
                    <a:pt x="875436" y="839190"/>
                  </a:lnTo>
                  <a:lnTo>
                    <a:pt x="875880" y="833183"/>
                  </a:lnTo>
                  <a:close/>
                </a:path>
                <a:path w="1480820" h="1489075">
                  <a:moveTo>
                    <a:pt x="886637" y="839000"/>
                  </a:moveTo>
                  <a:lnTo>
                    <a:pt x="882700" y="834402"/>
                  </a:lnTo>
                  <a:lnTo>
                    <a:pt x="881761" y="834339"/>
                  </a:lnTo>
                  <a:lnTo>
                    <a:pt x="880859" y="834656"/>
                  </a:lnTo>
                  <a:lnTo>
                    <a:pt x="878230" y="840105"/>
                  </a:lnTo>
                  <a:lnTo>
                    <a:pt x="878535" y="840981"/>
                  </a:lnTo>
                  <a:lnTo>
                    <a:pt x="878903" y="841032"/>
                  </a:lnTo>
                  <a:lnTo>
                    <a:pt x="879411" y="840651"/>
                  </a:lnTo>
                  <a:lnTo>
                    <a:pt x="881913" y="835545"/>
                  </a:lnTo>
                  <a:lnTo>
                    <a:pt x="885634" y="839863"/>
                  </a:lnTo>
                  <a:lnTo>
                    <a:pt x="886218" y="840066"/>
                  </a:lnTo>
                  <a:lnTo>
                    <a:pt x="886561" y="839939"/>
                  </a:lnTo>
                  <a:lnTo>
                    <a:pt x="886637" y="839000"/>
                  </a:lnTo>
                  <a:close/>
                </a:path>
                <a:path w="1480820" h="1489075">
                  <a:moveTo>
                    <a:pt x="887399" y="844753"/>
                  </a:moveTo>
                  <a:lnTo>
                    <a:pt x="883450" y="840193"/>
                  </a:lnTo>
                  <a:lnTo>
                    <a:pt x="882497" y="840130"/>
                  </a:lnTo>
                  <a:lnTo>
                    <a:pt x="881608" y="840460"/>
                  </a:lnTo>
                  <a:lnTo>
                    <a:pt x="878992" y="845883"/>
                  </a:lnTo>
                  <a:lnTo>
                    <a:pt x="879284" y="846759"/>
                  </a:lnTo>
                  <a:lnTo>
                    <a:pt x="879665" y="846836"/>
                  </a:lnTo>
                  <a:lnTo>
                    <a:pt x="880173" y="846455"/>
                  </a:lnTo>
                  <a:lnTo>
                    <a:pt x="882650" y="841298"/>
                  </a:lnTo>
                  <a:lnTo>
                    <a:pt x="886396" y="845629"/>
                  </a:lnTo>
                  <a:lnTo>
                    <a:pt x="886980" y="845858"/>
                  </a:lnTo>
                  <a:lnTo>
                    <a:pt x="887323" y="845693"/>
                  </a:lnTo>
                  <a:lnTo>
                    <a:pt x="887399" y="844753"/>
                  </a:lnTo>
                  <a:close/>
                </a:path>
                <a:path w="1480820" h="1489075">
                  <a:moveTo>
                    <a:pt x="888123" y="850201"/>
                  </a:moveTo>
                  <a:lnTo>
                    <a:pt x="884148" y="845642"/>
                  </a:lnTo>
                  <a:lnTo>
                    <a:pt x="883246" y="845566"/>
                  </a:lnTo>
                  <a:lnTo>
                    <a:pt x="882345" y="845870"/>
                  </a:lnTo>
                  <a:lnTo>
                    <a:pt x="879716" y="851319"/>
                  </a:lnTo>
                  <a:lnTo>
                    <a:pt x="880008" y="852195"/>
                  </a:lnTo>
                  <a:lnTo>
                    <a:pt x="880389" y="852246"/>
                  </a:lnTo>
                  <a:lnTo>
                    <a:pt x="880897" y="851890"/>
                  </a:lnTo>
                  <a:lnTo>
                    <a:pt x="883361" y="846747"/>
                  </a:lnTo>
                  <a:lnTo>
                    <a:pt x="887107" y="851065"/>
                  </a:lnTo>
                  <a:lnTo>
                    <a:pt x="887704" y="851306"/>
                  </a:lnTo>
                  <a:lnTo>
                    <a:pt x="888047" y="851141"/>
                  </a:lnTo>
                  <a:lnTo>
                    <a:pt x="888123" y="850201"/>
                  </a:lnTo>
                  <a:close/>
                </a:path>
                <a:path w="1480820" h="1489075">
                  <a:moveTo>
                    <a:pt x="895019" y="831621"/>
                  </a:moveTo>
                  <a:lnTo>
                    <a:pt x="894397" y="830935"/>
                  </a:lnTo>
                  <a:lnTo>
                    <a:pt x="888377" y="830478"/>
                  </a:lnTo>
                  <a:lnTo>
                    <a:pt x="887666" y="831100"/>
                  </a:lnTo>
                  <a:lnTo>
                    <a:pt x="887247" y="831926"/>
                  </a:lnTo>
                  <a:lnTo>
                    <a:pt x="889241" y="837653"/>
                  </a:lnTo>
                  <a:lnTo>
                    <a:pt x="889939" y="838073"/>
                  </a:lnTo>
                  <a:lnTo>
                    <a:pt x="890079" y="838047"/>
                  </a:lnTo>
                  <a:lnTo>
                    <a:pt x="890498" y="837209"/>
                  </a:lnTo>
                  <a:lnTo>
                    <a:pt x="888593" y="831811"/>
                  </a:lnTo>
                  <a:lnTo>
                    <a:pt x="894295" y="832243"/>
                  </a:lnTo>
                  <a:lnTo>
                    <a:pt x="894435" y="832243"/>
                  </a:lnTo>
                  <a:lnTo>
                    <a:pt x="895019" y="831621"/>
                  </a:lnTo>
                  <a:close/>
                </a:path>
                <a:path w="1480820" h="1489075">
                  <a:moveTo>
                    <a:pt x="896162" y="827811"/>
                  </a:moveTo>
                  <a:lnTo>
                    <a:pt x="895858" y="826935"/>
                  </a:lnTo>
                  <a:lnTo>
                    <a:pt x="890701" y="824458"/>
                  </a:lnTo>
                  <a:lnTo>
                    <a:pt x="895019" y="820750"/>
                  </a:lnTo>
                  <a:lnTo>
                    <a:pt x="895096" y="819810"/>
                  </a:lnTo>
                  <a:lnTo>
                    <a:pt x="894156" y="819734"/>
                  </a:lnTo>
                  <a:lnTo>
                    <a:pt x="889596" y="823683"/>
                  </a:lnTo>
                  <a:lnTo>
                    <a:pt x="889533" y="824623"/>
                  </a:lnTo>
                  <a:lnTo>
                    <a:pt x="889825" y="825487"/>
                  </a:lnTo>
                  <a:lnTo>
                    <a:pt x="895273" y="828141"/>
                  </a:lnTo>
                  <a:lnTo>
                    <a:pt x="895654" y="828192"/>
                  </a:lnTo>
                  <a:lnTo>
                    <a:pt x="896162" y="827811"/>
                  </a:lnTo>
                  <a:close/>
                </a:path>
                <a:path w="1480820" h="1489075">
                  <a:moveTo>
                    <a:pt x="899642" y="835190"/>
                  </a:moveTo>
                  <a:lnTo>
                    <a:pt x="899020" y="834478"/>
                  </a:lnTo>
                  <a:lnTo>
                    <a:pt x="893000" y="834021"/>
                  </a:lnTo>
                  <a:lnTo>
                    <a:pt x="892289" y="834644"/>
                  </a:lnTo>
                  <a:lnTo>
                    <a:pt x="891857" y="835507"/>
                  </a:lnTo>
                  <a:lnTo>
                    <a:pt x="893864" y="841209"/>
                  </a:lnTo>
                  <a:lnTo>
                    <a:pt x="894562" y="841654"/>
                  </a:lnTo>
                  <a:lnTo>
                    <a:pt x="894689" y="841629"/>
                  </a:lnTo>
                  <a:lnTo>
                    <a:pt x="895083" y="840765"/>
                  </a:lnTo>
                  <a:lnTo>
                    <a:pt x="893216" y="835380"/>
                  </a:lnTo>
                  <a:lnTo>
                    <a:pt x="898918" y="835787"/>
                  </a:lnTo>
                  <a:lnTo>
                    <a:pt x="899058" y="835787"/>
                  </a:lnTo>
                  <a:lnTo>
                    <a:pt x="899642" y="835190"/>
                  </a:lnTo>
                  <a:close/>
                </a:path>
                <a:path w="1480820" h="1489075">
                  <a:moveTo>
                    <a:pt x="901954" y="827074"/>
                  </a:moveTo>
                  <a:lnTo>
                    <a:pt x="901649" y="826198"/>
                  </a:lnTo>
                  <a:lnTo>
                    <a:pt x="896480" y="823709"/>
                  </a:lnTo>
                  <a:lnTo>
                    <a:pt x="900823" y="819975"/>
                  </a:lnTo>
                  <a:lnTo>
                    <a:pt x="900887" y="819035"/>
                  </a:lnTo>
                  <a:lnTo>
                    <a:pt x="899960" y="818959"/>
                  </a:lnTo>
                  <a:lnTo>
                    <a:pt x="895388" y="822909"/>
                  </a:lnTo>
                  <a:lnTo>
                    <a:pt x="895324" y="823836"/>
                  </a:lnTo>
                  <a:lnTo>
                    <a:pt x="895629" y="824750"/>
                  </a:lnTo>
                  <a:lnTo>
                    <a:pt x="901065" y="827379"/>
                  </a:lnTo>
                  <a:lnTo>
                    <a:pt x="901446" y="827455"/>
                  </a:lnTo>
                  <a:lnTo>
                    <a:pt x="901954" y="827074"/>
                  </a:lnTo>
                  <a:close/>
                </a:path>
                <a:path w="1480820" h="1489075">
                  <a:moveTo>
                    <a:pt x="903973" y="838517"/>
                  </a:moveTo>
                  <a:lnTo>
                    <a:pt x="903376" y="837806"/>
                  </a:lnTo>
                  <a:lnTo>
                    <a:pt x="897331" y="837374"/>
                  </a:lnTo>
                  <a:lnTo>
                    <a:pt x="896645" y="837971"/>
                  </a:lnTo>
                  <a:lnTo>
                    <a:pt x="896213" y="838835"/>
                  </a:lnTo>
                  <a:lnTo>
                    <a:pt x="898194" y="844537"/>
                  </a:lnTo>
                  <a:lnTo>
                    <a:pt x="898918" y="844981"/>
                  </a:lnTo>
                  <a:lnTo>
                    <a:pt x="899439" y="844092"/>
                  </a:lnTo>
                  <a:lnTo>
                    <a:pt x="897572" y="838720"/>
                  </a:lnTo>
                  <a:lnTo>
                    <a:pt x="903274" y="839139"/>
                  </a:lnTo>
                  <a:lnTo>
                    <a:pt x="903414" y="839139"/>
                  </a:lnTo>
                  <a:lnTo>
                    <a:pt x="903973" y="838517"/>
                  </a:lnTo>
                  <a:close/>
                </a:path>
                <a:path w="1480820" h="1489075">
                  <a:moveTo>
                    <a:pt x="907402" y="826350"/>
                  </a:moveTo>
                  <a:lnTo>
                    <a:pt x="907072" y="825474"/>
                  </a:lnTo>
                  <a:lnTo>
                    <a:pt x="901928" y="822985"/>
                  </a:lnTo>
                  <a:lnTo>
                    <a:pt x="906272" y="819264"/>
                  </a:lnTo>
                  <a:lnTo>
                    <a:pt x="906335" y="818324"/>
                  </a:lnTo>
                  <a:lnTo>
                    <a:pt x="905408" y="818248"/>
                  </a:lnTo>
                  <a:lnTo>
                    <a:pt x="900811" y="822198"/>
                  </a:lnTo>
                  <a:lnTo>
                    <a:pt x="900747" y="823125"/>
                  </a:lnTo>
                  <a:lnTo>
                    <a:pt x="901077" y="824026"/>
                  </a:lnTo>
                  <a:lnTo>
                    <a:pt x="906487" y="826655"/>
                  </a:lnTo>
                  <a:lnTo>
                    <a:pt x="906894" y="826731"/>
                  </a:lnTo>
                  <a:lnTo>
                    <a:pt x="907402" y="826350"/>
                  </a:lnTo>
                  <a:close/>
                </a:path>
                <a:path w="1480820" h="1489075">
                  <a:moveTo>
                    <a:pt x="920026" y="543013"/>
                  </a:moveTo>
                  <a:lnTo>
                    <a:pt x="920000" y="540397"/>
                  </a:lnTo>
                  <a:lnTo>
                    <a:pt x="919975" y="537781"/>
                  </a:lnTo>
                  <a:lnTo>
                    <a:pt x="917841" y="535660"/>
                  </a:lnTo>
                  <a:lnTo>
                    <a:pt x="912583" y="535711"/>
                  </a:lnTo>
                  <a:lnTo>
                    <a:pt x="910488" y="537857"/>
                  </a:lnTo>
                  <a:lnTo>
                    <a:pt x="910539" y="543102"/>
                  </a:lnTo>
                  <a:lnTo>
                    <a:pt x="912672" y="545223"/>
                  </a:lnTo>
                  <a:lnTo>
                    <a:pt x="917930" y="545172"/>
                  </a:lnTo>
                  <a:lnTo>
                    <a:pt x="920026" y="543013"/>
                  </a:lnTo>
                  <a:close/>
                </a:path>
                <a:path w="1480820" h="1489075">
                  <a:moveTo>
                    <a:pt x="935901" y="350012"/>
                  </a:moveTo>
                  <a:lnTo>
                    <a:pt x="935875" y="347370"/>
                  </a:lnTo>
                  <a:lnTo>
                    <a:pt x="935850" y="344754"/>
                  </a:lnTo>
                  <a:lnTo>
                    <a:pt x="933691" y="342658"/>
                  </a:lnTo>
                  <a:lnTo>
                    <a:pt x="928458" y="342709"/>
                  </a:lnTo>
                  <a:lnTo>
                    <a:pt x="926338" y="344830"/>
                  </a:lnTo>
                  <a:lnTo>
                    <a:pt x="926388" y="350100"/>
                  </a:lnTo>
                  <a:lnTo>
                    <a:pt x="928547" y="352196"/>
                  </a:lnTo>
                  <a:lnTo>
                    <a:pt x="933780" y="352145"/>
                  </a:lnTo>
                  <a:lnTo>
                    <a:pt x="935901" y="350012"/>
                  </a:lnTo>
                  <a:close/>
                </a:path>
                <a:path w="1480820" h="1489075">
                  <a:moveTo>
                    <a:pt x="969733" y="209435"/>
                  </a:moveTo>
                  <a:lnTo>
                    <a:pt x="969708" y="206794"/>
                  </a:lnTo>
                  <a:lnTo>
                    <a:pt x="969683" y="204177"/>
                  </a:lnTo>
                  <a:lnTo>
                    <a:pt x="967524" y="202082"/>
                  </a:lnTo>
                  <a:lnTo>
                    <a:pt x="962291" y="202133"/>
                  </a:lnTo>
                  <a:lnTo>
                    <a:pt x="960170" y="204254"/>
                  </a:lnTo>
                  <a:lnTo>
                    <a:pt x="960221" y="209524"/>
                  </a:lnTo>
                  <a:lnTo>
                    <a:pt x="962380" y="211620"/>
                  </a:lnTo>
                  <a:lnTo>
                    <a:pt x="967613" y="211569"/>
                  </a:lnTo>
                  <a:lnTo>
                    <a:pt x="969733" y="209435"/>
                  </a:lnTo>
                  <a:close/>
                </a:path>
                <a:path w="1480820" h="1489075">
                  <a:moveTo>
                    <a:pt x="1010704" y="170522"/>
                  </a:moveTo>
                  <a:lnTo>
                    <a:pt x="1010666" y="165709"/>
                  </a:lnTo>
                  <a:lnTo>
                    <a:pt x="1010627" y="160870"/>
                  </a:lnTo>
                  <a:lnTo>
                    <a:pt x="1006716" y="157010"/>
                  </a:lnTo>
                  <a:lnTo>
                    <a:pt x="997064" y="157086"/>
                  </a:lnTo>
                  <a:lnTo>
                    <a:pt x="993203" y="161023"/>
                  </a:lnTo>
                  <a:lnTo>
                    <a:pt x="993279" y="170675"/>
                  </a:lnTo>
                  <a:lnTo>
                    <a:pt x="997216" y="174536"/>
                  </a:lnTo>
                  <a:lnTo>
                    <a:pt x="1006868" y="174459"/>
                  </a:lnTo>
                  <a:lnTo>
                    <a:pt x="1010704" y="170522"/>
                  </a:lnTo>
                  <a:close/>
                </a:path>
                <a:path w="1480820" h="1489075">
                  <a:moveTo>
                    <a:pt x="1017066" y="900099"/>
                  </a:moveTo>
                  <a:lnTo>
                    <a:pt x="1017028" y="895286"/>
                  </a:lnTo>
                  <a:lnTo>
                    <a:pt x="1016990" y="890473"/>
                  </a:lnTo>
                  <a:lnTo>
                    <a:pt x="1013079" y="886612"/>
                  </a:lnTo>
                  <a:lnTo>
                    <a:pt x="1003427" y="886688"/>
                  </a:lnTo>
                  <a:lnTo>
                    <a:pt x="999566" y="890625"/>
                  </a:lnTo>
                  <a:lnTo>
                    <a:pt x="999655" y="900252"/>
                  </a:lnTo>
                  <a:lnTo>
                    <a:pt x="1003579" y="904113"/>
                  </a:lnTo>
                  <a:lnTo>
                    <a:pt x="1013231" y="904036"/>
                  </a:lnTo>
                  <a:lnTo>
                    <a:pt x="1017066" y="900099"/>
                  </a:lnTo>
                  <a:close/>
                </a:path>
                <a:path w="1480820" h="1489075">
                  <a:moveTo>
                    <a:pt x="1046556" y="588733"/>
                  </a:moveTo>
                  <a:lnTo>
                    <a:pt x="1046518" y="583920"/>
                  </a:lnTo>
                  <a:lnTo>
                    <a:pt x="1046480" y="579120"/>
                  </a:lnTo>
                  <a:lnTo>
                    <a:pt x="1042543" y="575246"/>
                  </a:lnTo>
                  <a:lnTo>
                    <a:pt x="1032916" y="575322"/>
                  </a:lnTo>
                  <a:lnTo>
                    <a:pt x="1029055" y="579272"/>
                  </a:lnTo>
                  <a:lnTo>
                    <a:pt x="1029131" y="588886"/>
                  </a:lnTo>
                  <a:lnTo>
                    <a:pt x="1033068" y="592785"/>
                  </a:lnTo>
                  <a:lnTo>
                    <a:pt x="1042695" y="592696"/>
                  </a:lnTo>
                  <a:lnTo>
                    <a:pt x="1046556" y="588733"/>
                  </a:lnTo>
                  <a:close/>
                </a:path>
                <a:path w="1480820" h="1489075">
                  <a:moveTo>
                    <a:pt x="1052918" y="1318336"/>
                  </a:moveTo>
                  <a:lnTo>
                    <a:pt x="1052880" y="1313497"/>
                  </a:lnTo>
                  <a:lnTo>
                    <a:pt x="1052842" y="1308684"/>
                  </a:lnTo>
                  <a:lnTo>
                    <a:pt x="1048905" y="1304810"/>
                  </a:lnTo>
                  <a:lnTo>
                    <a:pt x="1039279" y="1304899"/>
                  </a:lnTo>
                  <a:lnTo>
                    <a:pt x="1035418" y="1308836"/>
                  </a:lnTo>
                  <a:lnTo>
                    <a:pt x="1035494" y="1318488"/>
                  </a:lnTo>
                  <a:lnTo>
                    <a:pt x="1039431" y="1322349"/>
                  </a:lnTo>
                  <a:lnTo>
                    <a:pt x="1049058" y="1322260"/>
                  </a:lnTo>
                  <a:lnTo>
                    <a:pt x="1052918" y="1318336"/>
                  </a:lnTo>
                  <a:close/>
                </a:path>
                <a:path w="1480820" h="1489075">
                  <a:moveTo>
                    <a:pt x="1059243" y="419061"/>
                  </a:moveTo>
                  <a:lnTo>
                    <a:pt x="1059218" y="416445"/>
                  </a:lnTo>
                  <a:lnTo>
                    <a:pt x="1059192" y="413829"/>
                  </a:lnTo>
                  <a:lnTo>
                    <a:pt x="1057033" y="411708"/>
                  </a:lnTo>
                  <a:lnTo>
                    <a:pt x="1051801" y="411759"/>
                  </a:lnTo>
                  <a:lnTo>
                    <a:pt x="1049680" y="413905"/>
                  </a:lnTo>
                  <a:lnTo>
                    <a:pt x="1049731" y="419150"/>
                  </a:lnTo>
                  <a:lnTo>
                    <a:pt x="1051890" y="421271"/>
                  </a:lnTo>
                  <a:lnTo>
                    <a:pt x="1057122" y="421220"/>
                  </a:lnTo>
                  <a:lnTo>
                    <a:pt x="1059243" y="419061"/>
                  </a:lnTo>
                  <a:close/>
                </a:path>
                <a:path w="1480820" h="1489075">
                  <a:moveTo>
                    <a:pt x="1093228" y="296024"/>
                  </a:moveTo>
                  <a:lnTo>
                    <a:pt x="1093203" y="293408"/>
                  </a:lnTo>
                  <a:lnTo>
                    <a:pt x="1093177" y="290791"/>
                  </a:lnTo>
                  <a:lnTo>
                    <a:pt x="1091018" y="288671"/>
                  </a:lnTo>
                  <a:lnTo>
                    <a:pt x="1085786" y="288721"/>
                  </a:lnTo>
                  <a:lnTo>
                    <a:pt x="1083665" y="290868"/>
                  </a:lnTo>
                  <a:lnTo>
                    <a:pt x="1083716" y="296113"/>
                  </a:lnTo>
                  <a:lnTo>
                    <a:pt x="1085875" y="298234"/>
                  </a:lnTo>
                  <a:lnTo>
                    <a:pt x="1091107" y="298183"/>
                  </a:lnTo>
                  <a:lnTo>
                    <a:pt x="1093228" y="296024"/>
                  </a:lnTo>
                  <a:close/>
                </a:path>
                <a:path w="1480820" h="1489075">
                  <a:moveTo>
                    <a:pt x="1130579" y="558711"/>
                  </a:moveTo>
                  <a:lnTo>
                    <a:pt x="1130554" y="556094"/>
                  </a:lnTo>
                  <a:lnTo>
                    <a:pt x="1130528" y="553478"/>
                  </a:lnTo>
                  <a:lnTo>
                    <a:pt x="1128407" y="551383"/>
                  </a:lnTo>
                  <a:lnTo>
                    <a:pt x="1123137" y="551434"/>
                  </a:lnTo>
                  <a:lnTo>
                    <a:pt x="1121041" y="553554"/>
                  </a:lnTo>
                  <a:lnTo>
                    <a:pt x="1121092" y="558800"/>
                  </a:lnTo>
                  <a:lnTo>
                    <a:pt x="1123226" y="560908"/>
                  </a:lnTo>
                  <a:lnTo>
                    <a:pt x="1128483" y="560870"/>
                  </a:lnTo>
                  <a:lnTo>
                    <a:pt x="1130579" y="558711"/>
                  </a:lnTo>
                  <a:close/>
                </a:path>
                <a:path w="1480820" h="1489075">
                  <a:moveTo>
                    <a:pt x="1199045" y="365252"/>
                  </a:moveTo>
                  <a:lnTo>
                    <a:pt x="1199019" y="362635"/>
                  </a:lnTo>
                  <a:lnTo>
                    <a:pt x="1198994" y="360019"/>
                  </a:lnTo>
                  <a:lnTo>
                    <a:pt x="1196835" y="357898"/>
                  </a:lnTo>
                  <a:lnTo>
                    <a:pt x="1191602" y="357936"/>
                  </a:lnTo>
                  <a:lnTo>
                    <a:pt x="1189482" y="360095"/>
                  </a:lnTo>
                  <a:lnTo>
                    <a:pt x="1189532" y="365340"/>
                  </a:lnTo>
                  <a:lnTo>
                    <a:pt x="1191691" y="367423"/>
                  </a:lnTo>
                  <a:lnTo>
                    <a:pt x="1196924" y="367385"/>
                  </a:lnTo>
                  <a:lnTo>
                    <a:pt x="1199045" y="365252"/>
                  </a:lnTo>
                  <a:close/>
                </a:path>
                <a:path w="1480820" h="1489075">
                  <a:moveTo>
                    <a:pt x="1233195" y="259727"/>
                  </a:moveTo>
                  <a:lnTo>
                    <a:pt x="1233170" y="257111"/>
                  </a:lnTo>
                  <a:lnTo>
                    <a:pt x="1233144" y="254495"/>
                  </a:lnTo>
                  <a:lnTo>
                    <a:pt x="1230985" y="252374"/>
                  </a:lnTo>
                  <a:lnTo>
                    <a:pt x="1225753" y="252425"/>
                  </a:lnTo>
                  <a:lnTo>
                    <a:pt x="1223657" y="254571"/>
                  </a:lnTo>
                  <a:lnTo>
                    <a:pt x="1223708" y="259816"/>
                  </a:lnTo>
                  <a:lnTo>
                    <a:pt x="1225829" y="261937"/>
                  </a:lnTo>
                  <a:lnTo>
                    <a:pt x="1231074" y="261886"/>
                  </a:lnTo>
                  <a:lnTo>
                    <a:pt x="1233195" y="259727"/>
                  </a:lnTo>
                  <a:close/>
                </a:path>
                <a:path w="1480820" h="1489075">
                  <a:moveTo>
                    <a:pt x="1305140" y="469531"/>
                  </a:moveTo>
                  <a:lnTo>
                    <a:pt x="1305115" y="466890"/>
                  </a:lnTo>
                  <a:lnTo>
                    <a:pt x="1305090" y="464273"/>
                  </a:lnTo>
                  <a:lnTo>
                    <a:pt x="1302956" y="462178"/>
                  </a:lnTo>
                  <a:lnTo>
                    <a:pt x="1297698" y="462229"/>
                  </a:lnTo>
                  <a:lnTo>
                    <a:pt x="1295603" y="464350"/>
                  </a:lnTo>
                  <a:lnTo>
                    <a:pt x="1295654" y="469620"/>
                  </a:lnTo>
                  <a:lnTo>
                    <a:pt x="1297774" y="471716"/>
                  </a:lnTo>
                  <a:lnTo>
                    <a:pt x="1303045" y="471665"/>
                  </a:lnTo>
                  <a:lnTo>
                    <a:pt x="1305140" y="469531"/>
                  </a:lnTo>
                  <a:close/>
                </a:path>
                <a:path w="1480820" h="1489075">
                  <a:moveTo>
                    <a:pt x="1321473" y="329107"/>
                  </a:moveTo>
                  <a:lnTo>
                    <a:pt x="1321447" y="326466"/>
                  </a:lnTo>
                  <a:lnTo>
                    <a:pt x="1321422" y="323850"/>
                  </a:lnTo>
                  <a:lnTo>
                    <a:pt x="1319263" y="321754"/>
                  </a:lnTo>
                  <a:lnTo>
                    <a:pt x="1314030" y="321805"/>
                  </a:lnTo>
                  <a:lnTo>
                    <a:pt x="1311910" y="323926"/>
                  </a:lnTo>
                  <a:lnTo>
                    <a:pt x="1311960" y="329196"/>
                  </a:lnTo>
                  <a:lnTo>
                    <a:pt x="1314107" y="331292"/>
                  </a:lnTo>
                  <a:lnTo>
                    <a:pt x="1319352" y="331241"/>
                  </a:lnTo>
                  <a:lnTo>
                    <a:pt x="1321473" y="329107"/>
                  </a:lnTo>
                  <a:close/>
                </a:path>
                <a:path w="1480820" h="1489075">
                  <a:moveTo>
                    <a:pt x="1359293" y="644398"/>
                  </a:moveTo>
                  <a:lnTo>
                    <a:pt x="1359268" y="641781"/>
                  </a:lnTo>
                  <a:lnTo>
                    <a:pt x="1359242" y="639165"/>
                  </a:lnTo>
                  <a:lnTo>
                    <a:pt x="1357083" y="637044"/>
                  </a:lnTo>
                  <a:lnTo>
                    <a:pt x="1351851" y="637095"/>
                  </a:lnTo>
                  <a:lnTo>
                    <a:pt x="1349756" y="639241"/>
                  </a:lnTo>
                  <a:lnTo>
                    <a:pt x="1349806" y="644486"/>
                  </a:lnTo>
                  <a:lnTo>
                    <a:pt x="1351940" y="646595"/>
                  </a:lnTo>
                  <a:lnTo>
                    <a:pt x="1357172" y="646557"/>
                  </a:lnTo>
                  <a:lnTo>
                    <a:pt x="1359293" y="644398"/>
                  </a:lnTo>
                  <a:close/>
                </a:path>
                <a:path w="1480820" h="1489075">
                  <a:moveTo>
                    <a:pt x="1460982" y="240220"/>
                  </a:moveTo>
                  <a:lnTo>
                    <a:pt x="1460957" y="237604"/>
                  </a:lnTo>
                  <a:lnTo>
                    <a:pt x="1460931" y="234962"/>
                  </a:lnTo>
                  <a:lnTo>
                    <a:pt x="1458772" y="232867"/>
                  </a:lnTo>
                  <a:lnTo>
                    <a:pt x="1453540" y="232918"/>
                  </a:lnTo>
                  <a:lnTo>
                    <a:pt x="1451419" y="235038"/>
                  </a:lnTo>
                  <a:lnTo>
                    <a:pt x="1451470" y="240309"/>
                  </a:lnTo>
                  <a:lnTo>
                    <a:pt x="1453616" y="242404"/>
                  </a:lnTo>
                  <a:lnTo>
                    <a:pt x="1458861" y="242354"/>
                  </a:lnTo>
                  <a:lnTo>
                    <a:pt x="1460982" y="240220"/>
                  </a:lnTo>
                  <a:close/>
                </a:path>
                <a:path w="1480820" h="1489075">
                  <a:moveTo>
                    <a:pt x="1480502" y="467995"/>
                  </a:moveTo>
                  <a:lnTo>
                    <a:pt x="1480477" y="465353"/>
                  </a:lnTo>
                  <a:lnTo>
                    <a:pt x="1480451" y="462737"/>
                  </a:lnTo>
                  <a:lnTo>
                    <a:pt x="1478292" y="460641"/>
                  </a:lnTo>
                  <a:lnTo>
                    <a:pt x="1473060" y="460692"/>
                  </a:lnTo>
                  <a:lnTo>
                    <a:pt x="1470939" y="462813"/>
                  </a:lnTo>
                  <a:lnTo>
                    <a:pt x="1470990" y="468083"/>
                  </a:lnTo>
                  <a:lnTo>
                    <a:pt x="1473136" y="470179"/>
                  </a:lnTo>
                  <a:lnTo>
                    <a:pt x="1478381" y="470128"/>
                  </a:lnTo>
                  <a:lnTo>
                    <a:pt x="1480502" y="467995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85353" y="1269440"/>
              <a:ext cx="4744085" cy="1217930"/>
            </a:xfrm>
            <a:custGeom>
              <a:avLst/>
              <a:gdLst/>
              <a:ahLst/>
              <a:cxnLst/>
              <a:rect l="l" t="t" r="r" b="b"/>
              <a:pathLst>
                <a:path w="4744085" h="1217930">
                  <a:moveTo>
                    <a:pt x="9563" y="682574"/>
                  </a:moveTo>
                  <a:lnTo>
                    <a:pt x="9537" y="679958"/>
                  </a:lnTo>
                  <a:lnTo>
                    <a:pt x="9512" y="677341"/>
                  </a:lnTo>
                  <a:lnTo>
                    <a:pt x="7353" y="675220"/>
                  </a:lnTo>
                  <a:lnTo>
                    <a:pt x="2120" y="675259"/>
                  </a:lnTo>
                  <a:lnTo>
                    <a:pt x="0" y="677418"/>
                  </a:lnTo>
                  <a:lnTo>
                    <a:pt x="50" y="682663"/>
                  </a:lnTo>
                  <a:lnTo>
                    <a:pt x="2209" y="684771"/>
                  </a:lnTo>
                  <a:lnTo>
                    <a:pt x="7442" y="684733"/>
                  </a:lnTo>
                  <a:lnTo>
                    <a:pt x="9563" y="682574"/>
                  </a:lnTo>
                  <a:close/>
                </a:path>
                <a:path w="4744085" h="1217930">
                  <a:moveTo>
                    <a:pt x="25412" y="489559"/>
                  </a:moveTo>
                  <a:lnTo>
                    <a:pt x="25387" y="486918"/>
                  </a:lnTo>
                  <a:lnTo>
                    <a:pt x="25361" y="484301"/>
                  </a:lnTo>
                  <a:lnTo>
                    <a:pt x="23215" y="482206"/>
                  </a:lnTo>
                  <a:lnTo>
                    <a:pt x="17970" y="482257"/>
                  </a:lnTo>
                  <a:lnTo>
                    <a:pt x="15875" y="484378"/>
                  </a:lnTo>
                  <a:lnTo>
                    <a:pt x="15925" y="489648"/>
                  </a:lnTo>
                  <a:lnTo>
                    <a:pt x="18059" y="491744"/>
                  </a:lnTo>
                  <a:lnTo>
                    <a:pt x="23291" y="491693"/>
                  </a:lnTo>
                  <a:lnTo>
                    <a:pt x="25412" y="489559"/>
                  </a:lnTo>
                  <a:close/>
                </a:path>
                <a:path w="4744085" h="1217930">
                  <a:moveTo>
                    <a:pt x="59245" y="348996"/>
                  </a:moveTo>
                  <a:lnTo>
                    <a:pt x="59220" y="346354"/>
                  </a:lnTo>
                  <a:lnTo>
                    <a:pt x="59194" y="343738"/>
                  </a:lnTo>
                  <a:lnTo>
                    <a:pt x="57061" y="341642"/>
                  </a:lnTo>
                  <a:lnTo>
                    <a:pt x="51803" y="341693"/>
                  </a:lnTo>
                  <a:lnTo>
                    <a:pt x="49682" y="343814"/>
                  </a:lnTo>
                  <a:lnTo>
                    <a:pt x="49733" y="349084"/>
                  </a:lnTo>
                  <a:lnTo>
                    <a:pt x="51879" y="351180"/>
                  </a:lnTo>
                  <a:lnTo>
                    <a:pt x="57150" y="351129"/>
                  </a:lnTo>
                  <a:lnTo>
                    <a:pt x="59245" y="348996"/>
                  </a:lnTo>
                  <a:close/>
                </a:path>
                <a:path w="4744085" h="1217930">
                  <a:moveTo>
                    <a:pt x="148755" y="558609"/>
                  </a:moveTo>
                  <a:lnTo>
                    <a:pt x="148729" y="555993"/>
                  </a:lnTo>
                  <a:lnTo>
                    <a:pt x="148704" y="553377"/>
                  </a:lnTo>
                  <a:lnTo>
                    <a:pt x="146545" y="551256"/>
                  </a:lnTo>
                  <a:lnTo>
                    <a:pt x="141312" y="551307"/>
                  </a:lnTo>
                  <a:lnTo>
                    <a:pt x="139192" y="553453"/>
                  </a:lnTo>
                  <a:lnTo>
                    <a:pt x="139242" y="558698"/>
                  </a:lnTo>
                  <a:lnTo>
                    <a:pt x="141401" y="560819"/>
                  </a:lnTo>
                  <a:lnTo>
                    <a:pt x="146634" y="560768"/>
                  </a:lnTo>
                  <a:lnTo>
                    <a:pt x="148755" y="558609"/>
                  </a:lnTo>
                  <a:close/>
                </a:path>
                <a:path w="4744085" h="1217930">
                  <a:moveTo>
                    <a:pt x="149783" y="799985"/>
                  </a:moveTo>
                  <a:lnTo>
                    <a:pt x="149745" y="795147"/>
                  </a:lnTo>
                  <a:lnTo>
                    <a:pt x="149707" y="790333"/>
                  </a:lnTo>
                  <a:lnTo>
                    <a:pt x="145770" y="786472"/>
                  </a:lnTo>
                  <a:lnTo>
                    <a:pt x="136144" y="786549"/>
                  </a:lnTo>
                  <a:lnTo>
                    <a:pt x="132283" y="790486"/>
                  </a:lnTo>
                  <a:lnTo>
                    <a:pt x="132372" y="800138"/>
                  </a:lnTo>
                  <a:lnTo>
                    <a:pt x="136296" y="803998"/>
                  </a:lnTo>
                  <a:lnTo>
                    <a:pt x="145923" y="803922"/>
                  </a:lnTo>
                  <a:lnTo>
                    <a:pt x="149783" y="799985"/>
                  </a:lnTo>
                  <a:close/>
                </a:path>
                <a:path w="4744085" h="1217930">
                  <a:moveTo>
                    <a:pt x="182740" y="435584"/>
                  </a:moveTo>
                  <a:lnTo>
                    <a:pt x="182714" y="432955"/>
                  </a:lnTo>
                  <a:lnTo>
                    <a:pt x="182689" y="430339"/>
                  </a:lnTo>
                  <a:lnTo>
                    <a:pt x="180530" y="428218"/>
                  </a:lnTo>
                  <a:lnTo>
                    <a:pt x="175298" y="428269"/>
                  </a:lnTo>
                  <a:lnTo>
                    <a:pt x="173202" y="430415"/>
                  </a:lnTo>
                  <a:lnTo>
                    <a:pt x="173253" y="435660"/>
                  </a:lnTo>
                  <a:lnTo>
                    <a:pt x="175387" y="437781"/>
                  </a:lnTo>
                  <a:lnTo>
                    <a:pt x="180619" y="437730"/>
                  </a:lnTo>
                  <a:lnTo>
                    <a:pt x="182740" y="435584"/>
                  </a:lnTo>
                  <a:close/>
                </a:path>
                <a:path w="4744085" h="1217930">
                  <a:moveTo>
                    <a:pt x="212217" y="574078"/>
                  </a:moveTo>
                  <a:lnTo>
                    <a:pt x="212178" y="569239"/>
                  </a:lnTo>
                  <a:lnTo>
                    <a:pt x="212140" y="564426"/>
                  </a:lnTo>
                  <a:lnTo>
                    <a:pt x="208178" y="560565"/>
                  </a:lnTo>
                  <a:lnTo>
                    <a:pt x="198551" y="560641"/>
                  </a:lnTo>
                  <a:lnTo>
                    <a:pt x="194691" y="564578"/>
                  </a:lnTo>
                  <a:lnTo>
                    <a:pt x="194767" y="574230"/>
                  </a:lnTo>
                  <a:lnTo>
                    <a:pt x="198704" y="578091"/>
                  </a:lnTo>
                  <a:lnTo>
                    <a:pt x="208330" y="578015"/>
                  </a:lnTo>
                  <a:lnTo>
                    <a:pt x="212217" y="574078"/>
                  </a:lnTo>
                  <a:close/>
                </a:path>
                <a:path w="4744085" h="1217930">
                  <a:moveTo>
                    <a:pt x="220103" y="698271"/>
                  </a:moveTo>
                  <a:lnTo>
                    <a:pt x="220078" y="695655"/>
                  </a:lnTo>
                  <a:lnTo>
                    <a:pt x="220052" y="693039"/>
                  </a:lnTo>
                  <a:lnTo>
                    <a:pt x="217919" y="690943"/>
                  </a:lnTo>
                  <a:lnTo>
                    <a:pt x="212686" y="690981"/>
                  </a:lnTo>
                  <a:lnTo>
                    <a:pt x="210566" y="693115"/>
                  </a:lnTo>
                  <a:lnTo>
                    <a:pt x="210616" y="698360"/>
                  </a:lnTo>
                  <a:lnTo>
                    <a:pt x="212775" y="700468"/>
                  </a:lnTo>
                  <a:lnTo>
                    <a:pt x="218008" y="700430"/>
                  </a:lnTo>
                  <a:lnTo>
                    <a:pt x="220103" y="698271"/>
                  </a:lnTo>
                  <a:close/>
                </a:path>
                <a:path w="4744085" h="1217930">
                  <a:moveTo>
                    <a:pt x="288569" y="504799"/>
                  </a:moveTo>
                  <a:lnTo>
                    <a:pt x="288544" y="502183"/>
                  </a:lnTo>
                  <a:lnTo>
                    <a:pt x="288518" y="499567"/>
                  </a:lnTo>
                  <a:lnTo>
                    <a:pt x="286359" y="497446"/>
                  </a:lnTo>
                  <a:lnTo>
                    <a:pt x="281127" y="497497"/>
                  </a:lnTo>
                  <a:lnTo>
                    <a:pt x="279031" y="499643"/>
                  </a:lnTo>
                  <a:lnTo>
                    <a:pt x="279082" y="504888"/>
                  </a:lnTo>
                  <a:lnTo>
                    <a:pt x="281203" y="506984"/>
                  </a:lnTo>
                  <a:lnTo>
                    <a:pt x="286448" y="506933"/>
                  </a:lnTo>
                  <a:lnTo>
                    <a:pt x="288569" y="504799"/>
                  </a:lnTo>
                  <a:close/>
                </a:path>
                <a:path w="4744085" h="1217930">
                  <a:moveTo>
                    <a:pt x="304253" y="294233"/>
                  </a:moveTo>
                  <a:lnTo>
                    <a:pt x="304228" y="291617"/>
                  </a:lnTo>
                  <a:lnTo>
                    <a:pt x="304203" y="289001"/>
                  </a:lnTo>
                  <a:lnTo>
                    <a:pt x="302069" y="286880"/>
                  </a:lnTo>
                  <a:lnTo>
                    <a:pt x="296811" y="286918"/>
                  </a:lnTo>
                  <a:lnTo>
                    <a:pt x="294716" y="289077"/>
                  </a:lnTo>
                  <a:lnTo>
                    <a:pt x="294767" y="294322"/>
                  </a:lnTo>
                  <a:lnTo>
                    <a:pt x="296900" y="296443"/>
                  </a:lnTo>
                  <a:lnTo>
                    <a:pt x="302158" y="296392"/>
                  </a:lnTo>
                  <a:lnTo>
                    <a:pt x="304253" y="294233"/>
                  </a:lnTo>
                  <a:close/>
                </a:path>
                <a:path w="4744085" h="1217930">
                  <a:moveTo>
                    <a:pt x="322707" y="399288"/>
                  </a:moveTo>
                  <a:lnTo>
                    <a:pt x="322681" y="396671"/>
                  </a:lnTo>
                  <a:lnTo>
                    <a:pt x="322656" y="394030"/>
                  </a:lnTo>
                  <a:lnTo>
                    <a:pt x="320535" y="391934"/>
                  </a:lnTo>
                  <a:lnTo>
                    <a:pt x="315264" y="391985"/>
                  </a:lnTo>
                  <a:lnTo>
                    <a:pt x="313169" y="394106"/>
                  </a:lnTo>
                  <a:lnTo>
                    <a:pt x="313220" y="399376"/>
                  </a:lnTo>
                  <a:lnTo>
                    <a:pt x="315353" y="401497"/>
                  </a:lnTo>
                  <a:lnTo>
                    <a:pt x="320611" y="401447"/>
                  </a:lnTo>
                  <a:lnTo>
                    <a:pt x="322707" y="399288"/>
                  </a:lnTo>
                  <a:close/>
                </a:path>
                <a:path w="4744085" h="1217930">
                  <a:moveTo>
                    <a:pt x="394690" y="609092"/>
                  </a:moveTo>
                  <a:lnTo>
                    <a:pt x="394665" y="606450"/>
                  </a:lnTo>
                  <a:lnTo>
                    <a:pt x="394639" y="603834"/>
                  </a:lnTo>
                  <a:lnTo>
                    <a:pt x="392480" y="601738"/>
                  </a:lnTo>
                  <a:lnTo>
                    <a:pt x="387248" y="601789"/>
                  </a:lnTo>
                  <a:lnTo>
                    <a:pt x="385127" y="603910"/>
                  </a:lnTo>
                  <a:lnTo>
                    <a:pt x="385178" y="609180"/>
                  </a:lnTo>
                  <a:lnTo>
                    <a:pt x="387337" y="611263"/>
                  </a:lnTo>
                  <a:lnTo>
                    <a:pt x="392569" y="611225"/>
                  </a:lnTo>
                  <a:lnTo>
                    <a:pt x="394690" y="609092"/>
                  </a:lnTo>
                  <a:close/>
                </a:path>
                <a:path w="4744085" h="1217930">
                  <a:moveTo>
                    <a:pt x="406488" y="701167"/>
                  </a:moveTo>
                  <a:lnTo>
                    <a:pt x="406450" y="696328"/>
                  </a:lnTo>
                  <a:lnTo>
                    <a:pt x="406412" y="691515"/>
                  </a:lnTo>
                  <a:lnTo>
                    <a:pt x="402475" y="687654"/>
                  </a:lnTo>
                  <a:lnTo>
                    <a:pt x="392823" y="687730"/>
                  </a:lnTo>
                  <a:lnTo>
                    <a:pt x="388962" y="691667"/>
                  </a:lnTo>
                  <a:lnTo>
                    <a:pt x="389039" y="701319"/>
                  </a:lnTo>
                  <a:lnTo>
                    <a:pt x="392976" y="705154"/>
                  </a:lnTo>
                  <a:lnTo>
                    <a:pt x="402628" y="705078"/>
                  </a:lnTo>
                  <a:lnTo>
                    <a:pt x="406488" y="701167"/>
                  </a:lnTo>
                  <a:close/>
                </a:path>
                <a:path w="4744085" h="1217930">
                  <a:moveTo>
                    <a:pt x="410997" y="468668"/>
                  </a:moveTo>
                  <a:lnTo>
                    <a:pt x="410972" y="466026"/>
                  </a:lnTo>
                  <a:lnTo>
                    <a:pt x="410946" y="463410"/>
                  </a:lnTo>
                  <a:lnTo>
                    <a:pt x="408787" y="461289"/>
                  </a:lnTo>
                  <a:lnTo>
                    <a:pt x="403555" y="461340"/>
                  </a:lnTo>
                  <a:lnTo>
                    <a:pt x="401434" y="463486"/>
                  </a:lnTo>
                  <a:lnTo>
                    <a:pt x="401485" y="468757"/>
                  </a:lnTo>
                  <a:lnTo>
                    <a:pt x="403644" y="470852"/>
                  </a:lnTo>
                  <a:lnTo>
                    <a:pt x="408876" y="470801"/>
                  </a:lnTo>
                  <a:lnTo>
                    <a:pt x="410997" y="468668"/>
                  </a:lnTo>
                  <a:close/>
                </a:path>
                <a:path w="4744085" h="1217930">
                  <a:moveTo>
                    <a:pt x="448805" y="783958"/>
                  </a:moveTo>
                  <a:lnTo>
                    <a:pt x="448779" y="781342"/>
                  </a:lnTo>
                  <a:lnTo>
                    <a:pt x="448754" y="778725"/>
                  </a:lnTo>
                  <a:lnTo>
                    <a:pt x="446595" y="776605"/>
                  </a:lnTo>
                  <a:lnTo>
                    <a:pt x="441363" y="776643"/>
                  </a:lnTo>
                  <a:lnTo>
                    <a:pt x="439267" y="778802"/>
                  </a:lnTo>
                  <a:lnTo>
                    <a:pt x="439318" y="784047"/>
                  </a:lnTo>
                  <a:lnTo>
                    <a:pt x="441439" y="786168"/>
                  </a:lnTo>
                  <a:lnTo>
                    <a:pt x="446684" y="786117"/>
                  </a:lnTo>
                  <a:lnTo>
                    <a:pt x="448805" y="783958"/>
                  </a:lnTo>
                  <a:close/>
                </a:path>
                <a:path w="4744085" h="1217930">
                  <a:moveTo>
                    <a:pt x="550494" y="379768"/>
                  </a:moveTo>
                  <a:lnTo>
                    <a:pt x="550468" y="377151"/>
                  </a:lnTo>
                  <a:lnTo>
                    <a:pt x="550443" y="374510"/>
                  </a:lnTo>
                  <a:lnTo>
                    <a:pt x="548309" y="372414"/>
                  </a:lnTo>
                  <a:lnTo>
                    <a:pt x="543052" y="372452"/>
                  </a:lnTo>
                  <a:lnTo>
                    <a:pt x="540956" y="374586"/>
                  </a:lnTo>
                  <a:lnTo>
                    <a:pt x="541007" y="379857"/>
                  </a:lnTo>
                  <a:lnTo>
                    <a:pt x="543140" y="381939"/>
                  </a:lnTo>
                  <a:lnTo>
                    <a:pt x="548398" y="381901"/>
                  </a:lnTo>
                  <a:lnTo>
                    <a:pt x="550494" y="379768"/>
                  </a:lnTo>
                  <a:close/>
                </a:path>
                <a:path w="4744085" h="1217930">
                  <a:moveTo>
                    <a:pt x="570014" y="607555"/>
                  </a:moveTo>
                  <a:lnTo>
                    <a:pt x="569988" y="604913"/>
                  </a:lnTo>
                  <a:lnTo>
                    <a:pt x="569963" y="602297"/>
                  </a:lnTo>
                  <a:lnTo>
                    <a:pt x="567842" y="600202"/>
                  </a:lnTo>
                  <a:lnTo>
                    <a:pt x="562571" y="600252"/>
                  </a:lnTo>
                  <a:lnTo>
                    <a:pt x="560476" y="602373"/>
                  </a:lnTo>
                  <a:lnTo>
                    <a:pt x="560527" y="607644"/>
                  </a:lnTo>
                  <a:lnTo>
                    <a:pt x="562660" y="609727"/>
                  </a:lnTo>
                  <a:lnTo>
                    <a:pt x="567918" y="609688"/>
                  </a:lnTo>
                  <a:lnTo>
                    <a:pt x="570014" y="607555"/>
                  </a:lnTo>
                  <a:close/>
                </a:path>
                <a:path w="4744085" h="1217930">
                  <a:moveTo>
                    <a:pt x="601332" y="892632"/>
                  </a:moveTo>
                  <a:lnTo>
                    <a:pt x="601294" y="887793"/>
                  </a:lnTo>
                  <a:lnTo>
                    <a:pt x="601256" y="882980"/>
                  </a:lnTo>
                  <a:lnTo>
                    <a:pt x="597319" y="879106"/>
                  </a:lnTo>
                  <a:lnTo>
                    <a:pt x="587667" y="879195"/>
                  </a:lnTo>
                  <a:lnTo>
                    <a:pt x="583831" y="883132"/>
                  </a:lnTo>
                  <a:lnTo>
                    <a:pt x="583920" y="892784"/>
                  </a:lnTo>
                  <a:lnTo>
                    <a:pt x="587819" y="896645"/>
                  </a:lnTo>
                  <a:lnTo>
                    <a:pt x="597471" y="896556"/>
                  </a:lnTo>
                  <a:lnTo>
                    <a:pt x="601332" y="892632"/>
                  </a:lnTo>
                  <a:close/>
                </a:path>
                <a:path w="4744085" h="1217930">
                  <a:moveTo>
                    <a:pt x="700709" y="1213713"/>
                  </a:moveTo>
                  <a:lnTo>
                    <a:pt x="700671" y="1208900"/>
                  </a:lnTo>
                  <a:lnTo>
                    <a:pt x="700633" y="1204061"/>
                  </a:lnTo>
                  <a:lnTo>
                    <a:pt x="696696" y="1200213"/>
                  </a:lnTo>
                  <a:lnTo>
                    <a:pt x="687070" y="1200302"/>
                  </a:lnTo>
                  <a:lnTo>
                    <a:pt x="683209" y="1204214"/>
                  </a:lnTo>
                  <a:lnTo>
                    <a:pt x="683285" y="1213866"/>
                  </a:lnTo>
                  <a:lnTo>
                    <a:pt x="687222" y="1217726"/>
                  </a:lnTo>
                  <a:lnTo>
                    <a:pt x="696849" y="1217637"/>
                  </a:lnTo>
                  <a:lnTo>
                    <a:pt x="700709" y="1213713"/>
                  </a:lnTo>
                  <a:close/>
                </a:path>
                <a:path w="4744085" h="1217930">
                  <a:moveTo>
                    <a:pt x="796721" y="844092"/>
                  </a:moveTo>
                  <a:lnTo>
                    <a:pt x="796696" y="841476"/>
                  </a:lnTo>
                  <a:lnTo>
                    <a:pt x="796671" y="838835"/>
                  </a:lnTo>
                  <a:lnTo>
                    <a:pt x="794537" y="836739"/>
                  </a:lnTo>
                  <a:lnTo>
                    <a:pt x="789279" y="836777"/>
                  </a:lnTo>
                  <a:lnTo>
                    <a:pt x="787184" y="838911"/>
                  </a:lnTo>
                  <a:lnTo>
                    <a:pt x="787234" y="844181"/>
                  </a:lnTo>
                  <a:lnTo>
                    <a:pt x="789368" y="846277"/>
                  </a:lnTo>
                  <a:lnTo>
                    <a:pt x="794626" y="846226"/>
                  </a:lnTo>
                  <a:lnTo>
                    <a:pt x="796721" y="844092"/>
                  </a:lnTo>
                  <a:close/>
                </a:path>
                <a:path w="4744085" h="1217930">
                  <a:moveTo>
                    <a:pt x="812596" y="651052"/>
                  </a:moveTo>
                  <a:lnTo>
                    <a:pt x="812571" y="648436"/>
                  </a:lnTo>
                  <a:lnTo>
                    <a:pt x="812546" y="645820"/>
                  </a:lnTo>
                  <a:lnTo>
                    <a:pt x="810387" y="643699"/>
                  </a:lnTo>
                  <a:lnTo>
                    <a:pt x="805154" y="643750"/>
                  </a:lnTo>
                  <a:lnTo>
                    <a:pt x="803033" y="645896"/>
                  </a:lnTo>
                  <a:lnTo>
                    <a:pt x="803084" y="651141"/>
                  </a:lnTo>
                  <a:lnTo>
                    <a:pt x="805243" y="653262"/>
                  </a:lnTo>
                  <a:lnTo>
                    <a:pt x="810475" y="653211"/>
                  </a:lnTo>
                  <a:lnTo>
                    <a:pt x="812596" y="651052"/>
                  </a:lnTo>
                  <a:close/>
                </a:path>
                <a:path w="4744085" h="1217930">
                  <a:moveTo>
                    <a:pt x="846429" y="510489"/>
                  </a:moveTo>
                  <a:lnTo>
                    <a:pt x="846404" y="507873"/>
                  </a:lnTo>
                  <a:lnTo>
                    <a:pt x="846378" y="505256"/>
                  </a:lnTo>
                  <a:lnTo>
                    <a:pt x="844219" y="503135"/>
                  </a:lnTo>
                  <a:lnTo>
                    <a:pt x="838987" y="503174"/>
                  </a:lnTo>
                  <a:lnTo>
                    <a:pt x="836866" y="505333"/>
                  </a:lnTo>
                  <a:lnTo>
                    <a:pt x="836917" y="510578"/>
                  </a:lnTo>
                  <a:lnTo>
                    <a:pt x="839076" y="512686"/>
                  </a:lnTo>
                  <a:lnTo>
                    <a:pt x="844308" y="512648"/>
                  </a:lnTo>
                  <a:lnTo>
                    <a:pt x="846429" y="510489"/>
                  </a:lnTo>
                  <a:close/>
                </a:path>
                <a:path w="4744085" h="1217930">
                  <a:moveTo>
                    <a:pt x="935939" y="720128"/>
                  </a:moveTo>
                  <a:lnTo>
                    <a:pt x="935913" y="717486"/>
                  </a:lnTo>
                  <a:lnTo>
                    <a:pt x="935888" y="714895"/>
                  </a:lnTo>
                  <a:lnTo>
                    <a:pt x="933729" y="712774"/>
                  </a:lnTo>
                  <a:lnTo>
                    <a:pt x="928497" y="712825"/>
                  </a:lnTo>
                  <a:lnTo>
                    <a:pt x="926376" y="714984"/>
                  </a:lnTo>
                  <a:lnTo>
                    <a:pt x="926426" y="720217"/>
                  </a:lnTo>
                  <a:lnTo>
                    <a:pt x="928585" y="722312"/>
                  </a:lnTo>
                  <a:lnTo>
                    <a:pt x="933818" y="722261"/>
                  </a:lnTo>
                  <a:lnTo>
                    <a:pt x="935939" y="720128"/>
                  </a:lnTo>
                  <a:close/>
                </a:path>
                <a:path w="4744085" h="1217930">
                  <a:moveTo>
                    <a:pt x="969937" y="597090"/>
                  </a:moveTo>
                  <a:lnTo>
                    <a:pt x="969911" y="594474"/>
                  </a:lnTo>
                  <a:lnTo>
                    <a:pt x="969886" y="591832"/>
                  </a:lnTo>
                  <a:lnTo>
                    <a:pt x="967727" y="589737"/>
                  </a:lnTo>
                  <a:lnTo>
                    <a:pt x="962494" y="589775"/>
                  </a:lnTo>
                  <a:lnTo>
                    <a:pt x="960374" y="591908"/>
                  </a:lnTo>
                  <a:lnTo>
                    <a:pt x="960424" y="597179"/>
                  </a:lnTo>
                  <a:lnTo>
                    <a:pt x="962583" y="599274"/>
                  </a:lnTo>
                  <a:lnTo>
                    <a:pt x="967816" y="599224"/>
                  </a:lnTo>
                  <a:lnTo>
                    <a:pt x="969937" y="597090"/>
                  </a:lnTo>
                  <a:close/>
                </a:path>
                <a:path w="4744085" h="1217930">
                  <a:moveTo>
                    <a:pt x="1007287" y="859790"/>
                  </a:moveTo>
                  <a:lnTo>
                    <a:pt x="1007262" y="857173"/>
                  </a:lnTo>
                  <a:lnTo>
                    <a:pt x="1007237" y="854557"/>
                  </a:lnTo>
                  <a:lnTo>
                    <a:pt x="1005116" y="852436"/>
                  </a:lnTo>
                  <a:lnTo>
                    <a:pt x="999845" y="852487"/>
                  </a:lnTo>
                  <a:lnTo>
                    <a:pt x="997750" y="854633"/>
                  </a:lnTo>
                  <a:lnTo>
                    <a:pt x="997800" y="859878"/>
                  </a:lnTo>
                  <a:lnTo>
                    <a:pt x="999934" y="861961"/>
                  </a:lnTo>
                  <a:lnTo>
                    <a:pt x="1005192" y="861923"/>
                  </a:lnTo>
                  <a:lnTo>
                    <a:pt x="1007287" y="859790"/>
                  </a:lnTo>
                  <a:close/>
                </a:path>
                <a:path w="4744085" h="1217930">
                  <a:moveTo>
                    <a:pt x="1075753" y="666292"/>
                  </a:moveTo>
                  <a:lnTo>
                    <a:pt x="1075728" y="663676"/>
                  </a:lnTo>
                  <a:lnTo>
                    <a:pt x="1075702" y="661060"/>
                  </a:lnTo>
                  <a:lnTo>
                    <a:pt x="1073556" y="658939"/>
                  </a:lnTo>
                  <a:lnTo>
                    <a:pt x="1068311" y="658977"/>
                  </a:lnTo>
                  <a:lnTo>
                    <a:pt x="1066190" y="661136"/>
                  </a:lnTo>
                  <a:lnTo>
                    <a:pt x="1066241" y="666381"/>
                  </a:lnTo>
                  <a:lnTo>
                    <a:pt x="1068400" y="668502"/>
                  </a:lnTo>
                  <a:lnTo>
                    <a:pt x="1073632" y="668451"/>
                  </a:lnTo>
                  <a:lnTo>
                    <a:pt x="1075753" y="666292"/>
                  </a:lnTo>
                  <a:close/>
                </a:path>
                <a:path w="4744085" h="1217930">
                  <a:moveTo>
                    <a:pt x="1091438" y="455752"/>
                  </a:moveTo>
                  <a:lnTo>
                    <a:pt x="1091412" y="453110"/>
                  </a:lnTo>
                  <a:lnTo>
                    <a:pt x="1091387" y="450494"/>
                  </a:lnTo>
                  <a:lnTo>
                    <a:pt x="1089228" y="448398"/>
                  </a:lnTo>
                  <a:lnTo>
                    <a:pt x="1083995" y="448449"/>
                  </a:lnTo>
                  <a:lnTo>
                    <a:pt x="1081874" y="450570"/>
                  </a:lnTo>
                  <a:lnTo>
                    <a:pt x="1081925" y="455841"/>
                  </a:lnTo>
                  <a:lnTo>
                    <a:pt x="1084072" y="457936"/>
                  </a:lnTo>
                  <a:lnTo>
                    <a:pt x="1089317" y="457885"/>
                  </a:lnTo>
                  <a:lnTo>
                    <a:pt x="1091438" y="455752"/>
                  </a:lnTo>
                  <a:close/>
                </a:path>
                <a:path w="4744085" h="1217930">
                  <a:moveTo>
                    <a:pt x="1109891" y="560806"/>
                  </a:moveTo>
                  <a:lnTo>
                    <a:pt x="1109865" y="558165"/>
                  </a:lnTo>
                  <a:lnTo>
                    <a:pt x="1109840" y="555548"/>
                  </a:lnTo>
                  <a:lnTo>
                    <a:pt x="1107681" y="553427"/>
                  </a:lnTo>
                  <a:lnTo>
                    <a:pt x="1102448" y="553466"/>
                  </a:lnTo>
                  <a:lnTo>
                    <a:pt x="1100353" y="555625"/>
                  </a:lnTo>
                  <a:lnTo>
                    <a:pt x="1100404" y="560895"/>
                  </a:lnTo>
                  <a:lnTo>
                    <a:pt x="1102525" y="562991"/>
                  </a:lnTo>
                  <a:lnTo>
                    <a:pt x="1107770" y="562940"/>
                  </a:lnTo>
                  <a:lnTo>
                    <a:pt x="1109891" y="560806"/>
                  </a:lnTo>
                  <a:close/>
                </a:path>
                <a:path w="4744085" h="1217930">
                  <a:moveTo>
                    <a:pt x="1181849" y="770585"/>
                  </a:moveTo>
                  <a:lnTo>
                    <a:pt x="1181823" y="767969"/>
                  </a:lnTo>
                  <a:lnTo>
                    <a:pt x="1181798" y="765352"/>
                  </a:lnTo>
                  <a:lnTo>
                    <a:pt x="1179664" y="763231"/>
                  </a:lnTo>
                  <a:lnTo>
                    <a:pt x="1174407" y="763282"/>
                  </a:lnTo>
                  <a:lnTo>
                    <a:pt x="1172311" y="765429"/>
                  </a:lnTo>
                  <a:lnTo>
                    <a:pt x="1172362" y="770674"/>
                  </a:lnTo>
                  <a:lnTo>
                    <a:pt x="1174483" y="772795"/>
                  </a:lnTo>
                  <a:lnTo>
                    <a:pt x="1179753" y="772744"/>
                  </a:lnTo>
                  <a:lnTo>
                    <a:pt x="1181849" y="770585"/>
                  </a:lnTo>
                  <a:close/>
                </a:path>
                <a:path w="4744085" h="1217930">
                  <a:moveTo>
                    <a:pt x="1198181" y="630161"/>
                  </a:moveTo>
                  <a:lnTo>
                    <a:pt x="1198156" y="627545"/>
                  </a:lnTo>
                  <a:lnTo>
                    <a:pt x="1198130" y="624928"/>
                  </a:lnTo>
                  <a:lnTo>
                    <a:pt x="1195971" y="622808"/>
                  </a:lnTo>
                  <a:lnTo>
                    <a:pt x="1190739" y="622858"/>
                  </a:lnTo>
                  <a:lnTo>
                    <a:pt x="1188618" y="625005"/>
                  </a:lnTo>
                  <a:lnTo>
                    <a:pt x="1188669" y="630250"/>
                  </a:lnTo>
                  <a:lnTo>
                    <a:pt x="1190815" y="632371"/>
                  </a:lnTo>
                  <a:lnTo>
                    <a:pt x="1196060" y="632320"/>
                  </a:lnTo>
                  <a:lnTo>
                    <a:pt x="1198181" y="630161"/>
                  </a:lnTo>
                  <a:close/>
                </a:path>
                <a:path w="4744085" h="1217930">
                  <a:moveTo>
                    <a:pt x="1235989" y="945451"/>
                  </a:moveTo>
                  <a:lnTo>
                    <a:pt x="1235964" y="942860"/>
                  </a:lnTo>
                  <a:lnTo>
                    <a:pt x="1235938" y="940219"/>
                  </a:lnTo>
                  <a:lnTo>
                    <a:pt x="1233779" y="938123"/>
                  </a:lnTo>
                  <a:lnTo>
                    <a:pt x="1228547" y="938174"/>
                  </a:lnTo>
                  <a:lnTo>
                    <a:pt x="1226451" y="940295"/>
                  </a:lnTo>
                  <a:lnTo>
                    <a:pt x="1226502" y="945527"/>
                  </a:lnTo>
                  <a:lnTo>
                    <a:pt x="1228636" y="947661"/>
                  </a:lnTo>
                  <a:lnTo>
                    <a:pt x="1233868" y="947610"/>
                  </a:lnTo>
                  <a:lnTo>
                    <a:pt x="1235989" y="945451"/>
                  </a:lnTo>
                  <a:close/>
                </a:path>
                <a:path w="4744085" h="1217930">
                  <a:moveTo>
                    <a:pt x="1337678" y="541261"/>
                  </a:moveTo>
                  <a:lnTo>
                    <a:pt x="1337652" y="538645"/>
                  </a:lnTo>
                  <a:lnTo>
                    <a:pt x="1337627" y="536028"/>
                  </a:lnTo>
                  <a:lnTo>
                    <a:pt x="1335468" y="533908"/>
                  </a:lnTo>
                  <a:lnTo>
                    <a:pt x="1330236" y="533958"/>
                  </a:lnTo>
                  <a:lnTo>
                    <a:pt x="1328115" y="536105"/>
                  </a:lnTo>
                  <a:lnTo>
                    <a:pt x="1328166" y="541350"/>
                  </a:lnTo>
                  <a:lnTo>
                    <a:pt x="1330312" y="543458"/>
                  </a:lnTo>
                  <a:lnTo>
                    <a:pt x="1335557" y="543420"/>
                  </a:lnTo>
                  <a:lnTo>
                    <a:pt x="1337678" y="541261"/>
                  </a:lnTo>
                  <a:close/>
                </a:path>
                <a:path w="4744085" h="1217930">
                  <a:moveTo>
                    <a:pt x="1357198" y="769048"/>
                  </a:moveTo>
                  <a:lnTo>
                    <a:pt x="1357172" y="766432"/>
                  </a:lnTo>
                  <a:lnTo>
                    <a:pt x="1357147" y="763816"/>
                  </a:lnTo>
                  <a:lnTo>
                    <a:pt x="1354988" y="761695"/>
                  </a:lnTo>
                  <a:lnTo>
                    <a:pt x="1349756" y="761746"/>
                  </a:lnTo>
                  <a:lnTo>
                    <a:pt x="1347635" y="763892"/>
                  </a:lnTo>
                  <a:lnTo>
                    <a:pt x="1347685" y="769137"/>
                  </a:lnTo>
                  <a:lnTo>
                    <a:pt x="1349832" y="771258"/>
                  </a:lnTo>
                  <a:lnTo>
                    <a:pt x="1355077" y="771207"/>
                  </a:lnTo>
                  <a:lnTo>
                    <a:pt x="1357198" y="769048"/>
                  </a:lnTo>
                  <a:close/>
                </a:path>
                <a:path w="4744085" h="1217930">
                  <a:moveTo>
                    <a:pt x="3525024" y="202679"/>
                  </a:moveTo>
                  <a:lnTo>
                    <a:pt x="3524999" y="200037"/>
                  </a:lnTo>
                  <a:lnTo>
                    <a:pt x="3524974" y="197446"/>
                  </a:lnTo>
                  <a:lnTo>
                    <a:pt x="3522827" y="195326"/>
                  </a:lnTo>
                  <a:lnTo>
                    <a:pt x="3517582" y="195376"/>
                  </a:lnTo>
                  <a:lnTo>
                    <a:pt x="3515461" y="197523"/>
                  </a:lnTo>
                  <a:lnTo>
                    <a:pt x="3515512" y="202768"/>
                  </a:lnTo>
                  <a:lnTo>
                    <a:pt x="3517671" y="204863"/>
                  </a:lnTo>
                  <a:lnTo>
                    <a:pt x="3522903" y="204812"/>
                  </a:lnTo>
                  <a:lnTo>
                    <a:pt x="3525024" y="202679"/>
                  </a:lnTo>
                  <a:close/>
                </a:path>
                <a:path w="4744085" h="1217930">
                  <a:moveTo>
                    <a:pt x="3558857" y="62115"/>
                  </a:moveTo>
                  <a:lnTo>
                    <a:pt x="3558832" y="59474"/>
                  </a:lnTo>
                  <a:lnTo>
                    <a:pt x="3558806" y="56857"/>
                  </a:lnTo>
                  <a:lnTo>
                    <a:pt x="3556673" y="54762"/>
                  </a:lnTo>
                  <a:lnTo>
                    <a:pt x="3551415" y="54813"/>
                  </a:lnTo>
                  <a:lnTo>
                    <a:pt x="3549319" y="56934"/>
                  </a:lnTo>
                  <a:lnTo>
                    <a:pt x="3549370" y="62204"/>
                  </a:lnTo>
                  <a:lnTo>
                    <a:pt x="3551504" y="64287"/>
                  </a:lnTo>
                  <a:lnTo>
                    <a:pt x="3556762" y="64249"/>
                  </a:lnTo>
                  <a:lnTo>
                    <a:pt x="3558857" y="62115"/>
                  </a:lnTo>
                  <a:close/>
                </a:path>
                <a:path w="4744085" h="1217930">
                  <a:moveTo>
                    <a:pt x="3648367" y="271729"/>
                  </a:moveTo>
                  <a:lnTo>
                    <a:pt x="3648341" y="269113"/>
                  </a:lnTo>
                  <a:lnTo>
                    <a:pt x="3648316" y="266496"/>
                  </a:lnTo>
                  <a:lnTo>
                    <a:pt x="3646170" y="264401"/>
                  </a:lnTo>
                  <a:lnTo>
                    <a:pt x="3640925" y="264452"/>
                  </a:lnTo>
                  <a:lnTo>
                    <a:pt x="3638804" y="266573"/>
                  </a:lnTo>
                  <a:lnTo>
                    <a:pt x="3638854" y="271818"/>
                  </a:lnTo>
                  <a:lnTo>
                    <a:pt x="3641013" y="273926"/>
                  </a:lnTo>
                  <a:lnTo>
                    <a:pt x="3646246" y="273888"/>
                  </a:lnTo>
                  <a:lnTo>
                    <a:pt x="3648367" y="271729"/>
                  </a:lnTo>
                  <a:close/>
                </a:path>
                <a:path w="4744085" h="1217930">
                  <a:moveTo>
                    <a:pt x="3682365" y="148691"/>
                  </a:moveTo>
                  <a:lnTo>
                    <a:pt x="3682339" y="146075"/>
                  </a:lnTo>
                  <a:lnTo>
                    <a:pt x="3682314" y="143459"/>
                  </a:lnTo>
                  <a:lnTo>
                    <a:pt x="3680193" y="141338"/>
                  </a:lnTo>
                  <a:lnTo>
                    <a:pt x="3674922" y="141376"/>
                  </a:lnTo>
                  <a:lnTo>
                    <a:pt x="3672827" y="143535"/>
                  </a:lnTo>
                  <a:lnTo>
                    <a:pt x="3672878" y="148780"/>
                  </a:lnTo>
                  <a:lnTo>
                    <a:pt x="3675011" y="150901"/>
                  </a:lnTo>
                  <a:lnTo>
                    <a:pt x="3680269" y="150850"/>
                  </a:lnTo>
                  <a:lnTo>
                    <a:pt x="3682365" y="148691"/>
                  </a:lnTo>
                  <a:close/>
                </a:path>
                <a:path w="4744085" h="1217930">
                  <a:moveTo>
                    <a:pt x="3714623" y="787844"/>
                  </a:moveTo>
                  <a:lnTo>
                    <a:pt x="3714585" y="783031"/>
                  </a:lnTo>
                  <a:lnTo>
                    <a:pt x="3714546" y="778217"/>
                  </a:lnTo>
                  <a:lnTo>
                    <a:pt x="3710609" y="774357"/>
                  </a:lnTo>
                  <a:lnTo>
                    <a:pt x="3700983" y="774433"/>
                  </a:lnTo>
                  <a:lnTo>
                    <a:pt x="3697122" y="778370"/>
                  </a:lnTo>
                  <a:lnTo>
                    <a:pt x="3697198" y="787996"/>
                  </a:lnTo>
                  <a:lnTo>
                    <a:pt x="3701135" y="791857"/>
                  </a:lnTo>
                  <a:lnTo>
                    <a:pt x="3710762" y="791781"/>
                  </a:lnTo>
                  <a:lnTo>
                    <a:pt x="3714623" y="787844"/>
                  </a:lnTo>
                  <a:close/>
                </a:path>
                <a:path w="4744085" h="1217930">
                  <a:moveTo>
                    <a:pt x="3719715" y="411391"/>
                  </a:moveTo>
                  <a:lnTo>
                    <a:pt x="3719690" y="408774"/>
                  </a:lnTo>
                  <a:lnTo>
                    <a:pt x="3719665" y="406158"/>
                  </a:lnTo>
                  <a:lnTo>
                    <a:pt x="3717544" y="404063"/>
                  </a:lnTo>
                  <a:lnTo>
                    <a:pt x="3712273" y="404114"/>
                  </a:lnTo>
                  <a:lnTo>
                    <a:pt x="3710178" y="406234"/>
                  </a:lnTo>
                  <a:lnTo>
                    <a:pt x="3710228" y="411480"/>
                  </a:lnTo>
                  <a:lnTo>
                    <a:pt x="3712362" y="413600"/>
                  </a:lnTo>
                  <a:lnTo>
                    <a:pt x="3717620" y="413550"/>
                  </a:lnTo>
                  <a:lnTo>
                    <a:pt x="3719715" y="411391"/>
                  </a:lnTo>
                  <a:close/>
                </a:path>
                <a:path w="4744085" h="1217930">
                  <a:moveTo>
                    <a:pt x="3743744" y="433451"/>
                  </a:moveTo>
                  <a:lnTo>
                    <a:pt x="3743706" y="428637"/>
                  </a:lnTo>
                  <a:lnTo>
                    <a:pt x="3743668" y="423824"/>
                  </a:lnTo>
                  <a:lnTo>
                    <a:pt x="3739731" y="419963"/>
                  </a:lnTo>
                  <a:lnTo>
                    <a:pt x="3730079" y="420039"/>
                  </a:lnTo>
                  <a:lnTo>
                    <a:pt x="3726243" y="423976"/>
                  </a:lnTo>
                  <a:lnTo>
                    <a:pt x="3726319" y="433603"/>
                  </a:lnTo>
                  <a:lnTo>
                    <a:pt x="3730231" y="437489"/>
                  </a:lnTo>
                  <a:lnTo>
                    <a:pt x="3739883" y="437413"/>
                  </a:lnTo>
                  <a:lnTo>
                    <a:pt x="3743744" y="433451"/>
                  </a:lnTo>
                  <a:close/>
                </a:path>
                <a:path w="4744085" h="1217930">
                  <a:moveTo>
                    <a:pt x="3788181" y="217919"/>
                  </a:moveTo>
                  <a:lnTo>
                    <a:pt x="3788156" y="215303"/>
                  </a:lnTo>
                  <a:lnTo>
                    <a:pt x="3788130" y="212686"/>
                  </a:lnTo>
                  <a:lnTo>
                    <a:pt x="3785971" y="210566"/>
                  </a:lnTo>
                  <a:lnTo>
                    <a:pt x="3780739" y="210616"/>
                  </a:lnTo>
                  <a:lnTo>
                    <a:pt x="3778618" y="212763"/>
                  </a:lnTo>
                  <a:lnTo>
                    <a:pt x="3778669" y="218008"/>
                  </a:lnTo>
                  <a:lnTo>
                    <a:pt x="3780815" y="220129"/>
                  </a:lnTo>
                  <a:lnTo>
                    <a:pt x="3786060" y="220078"/>
                  </a:lnTo>
                  <a:lnTo>
                    <a:pt x="3788181" y="217919"/>
                  </a:lnTo>
                  <a:close/>
                </a:path>
                <a:path w="4744085" h="1217930">
                  <a:moveTo>
                    <a:pt x="3803866" y="7353"/>
                  </a:moveTo>
                  <a:lnTo>
                    <a:pt x="3803840" y="4737"/>
                  </a:lnTo>
                  <a:lnTo>
                    <a:pt x="3803815" y="2120"/>
                  </a:lnTo>
                  <a:lnTo>
                    <a:pt x="3801681" y="0"/>
                  </a:lnTo>
                  <a:lnTo>
                    <a:pt x="3796423" y="38"/>
                  </a:lnTo>
                  <a:lnTo>
                    <a:pt x="3794302" y="2197"/>
                  </a:lnTo>
                  <a:lnTo>
                    <a:pt x="3794353" y="7442"/>
                  </a:lnTo>
                  <a:lnTo>
                    <a:pt x="3796512" y="9550"/>
                  </a:lnTo>
                  <a:lnTo>
                    <a:pt x="3801770" y="9512"/>
                  </a:lnTo>
                  <a:lnTo>
                    <a:pt x="3803866" y="7353"/>
                  </a:lnTo>
                  <a:close/>
                </a:path>
                <a:path w="4744085" h="1217930">
                  <a:moveTo>
                    <a:pt x="3805898" y="175361"/>
                  </a:moveTo>
                  <a:lnTo>
                    <a:pt x="3805859" y="170522"/>
                  </a:lnTo>
                  <a:lnTo>
                    <a:pt x="3805821" y="165709"/>
                  </a:lnTo>
                  <a:lnTo>
                    <a:pt x="3801859" y="161848"/>
                  </a:lnTo>
                  <a:lnTo>
                    <a:pt x="3792232" y="161925"/>
                  </a:lnTo>
                  <a:lnTo>
                    <a:pt x="3788372" y="165862"/>
                  </a:lnTo>
                  <a:lnTo>
                    <a:pt x="3788448" y="175514"/>
                  </a:lnTo>
                  <a:lnTo>
                    <a:pt x="3792385" y="179374"/>
                  </a:lnTo>
                  <a:lnTo>
                    <a:pt x="3802011" y="179298"/>
                  </a:lnTo>
                  <a:lnTo>
                    <a:pt x="3805898" y="175361"/>
                  </a:lnTo>
                  <a:close/>
                </a:path>
                <a:path w="4744085" h="1217930">
                  <a:moveTo>
                    <a:pt x="3822319" y="112407"/>
                  </a:moveTo>
                  <a:lnTo>
                    <a:pt x="3822293" y="109791"/>
                  </a:lnTo>
                  <a:lnTo>
                    <a:pt x="3822268" y="107175"/>
                  </a:lnTo>
                  <a:lnTo>
                    <a:pt x="3820147" y="105054"/>
                  </a:lnTo>
                  <a:lnTo>
                    <a:pt x="3814876" y="105105"/>
                  </a:lnTo>
                  <a:lnTo>
                    <a:pt x="3812781" y="107251"/>
                  </a:lnTo>
                  <a:lnTo>
                    <a:pt x="3812832" y="112496"/>
                  </a:lnTo>
                  <a:lnTo>
                    <a:pt x="3814965" y="114617"/>
                  </a:lnTo>
                  <a:lnTo>
                    <a:pt x="3820223" y="114566"/>
                  </a:lnTo>
                  <a:lnTo>
                    <a:pt x="3822319" y="112407"/>
                  </a:lnTo>
                  <a:close/>
                </a:path>
                <a:path w="4744085" h="1217930">
                  <a:moveTo>
                    <a:pt x="3894302" y="322211"/>
                  </a:moveTo>
                  <a:lnTo>
                    <a:pt x="3894277" y="319595"/>
                  </a:lnTo>
                  <a:lnTo>
                    <a:pt x="3894251" y="316953"/>
                  </a:lnTo>
                  <a:lnTo>
                    <a:pt x="3892105" y="314858"/>
                  </a:lnTo>
                  <a:lnTo>
                    <a:pt x="3886860" y="314896"/>
                  </a:lnTo>
                  <a:lnTo>
                    <a:pt x="3884739" y="317030"/>
                  </a:lnTo>
                  <a:lnTo>
                    <a:pt x="3884790" y="322300"/>
                  </a:lnTo>
                  <a:lnTo>
                    <a:pt x="3886949" y="324383"/>
                  </a:lnTo>
                  <a:lnTo>
                    <a:pt x="3892181" y="324345"/>
                  </a:lnTo>
                  <a:lnTo>
                    <a:pt x="3894302" y="322211"/>
                  </a:lnTo>
                  <a:close/>
                </a:path>
                <a:path w="4744085" h="1217930">
                  <a:moveTo>
                    <a:pt x="3910609" y="181787"/>
                  </a:moveTo>
                  <a:lnTo>
                    <a:pt x="3910584" y="179146"/>
                  </a:lnTo>
                  <a:lnTo>
                    <a:pt x="3910558" y="176530"/>
                  </a:lnTo>
                  <a:lnTo>
                    <a:pt x="3908399" y="174434"/>
                  </a:lnTo>
                  <a:lnTo>
                    <a:pt x="3903167" y="174485"/>
                  </a:lnTo>
                  <a:lnTo>
                    <a:pt x="3901071" y="176606"/>
                  </a:lnTo>
                  <a:lnTo>
                    <a:pt x="3901122" y="181876"/>
                  </a:lnTo>
                  <a:lnTo>
                    <a:pt x="3903256" y="183959"/>
                  </a:lnTo>
                  <a:lnTo>
                    <a:pt x="3908488" y="183921"/>
                  </a:lnTo>
                  <a:lnTo>
                    <a:pt x="3910609" y="181787"/>
                  </a:lnTo>
                  <a:close/>
                </a:path>
                <a:path w="4744085" h="1217930">
                  <a:moveTo>
                    <a:pt x="3948417" y="497078"/>
                  </a:moveTo>
                  <a:lnTo>
                    <a:pt x="3948392" y="494461"/>
                  </a:lnTo>
                  <a:lnTo>
                    <a:pt x="3948366" y="491845"/>
                  </a:lnTo>
                  <a:lnTo>
                    <a:pt x="3946245" y="489724"/>
                  </a:lnTo>
                  <a:lnTo>
                    <a:pt x="3940975" y="489775"/>
                  </a:lnTo>
                  <a:lnTo>
                    <a:pt x="3938879" y="491921"/>
                  </a:lnTo>
                  <a:lnTo>
                    <a:pt x="3938930" y="497166"/>
                  </a:lnTo>
                  <a:lnTo>
                    <a:pt x="3941051" y="499275"/>
                  </a:lnTo>
                  <a:lnTo>
                    <a:pt x="3946321" y="499237"/>
                  </a:lnTo>
                  <a:lnTo>
                    <a:pt x="3948417" y="497078"/>
                  </a:lnTo>
                  <a:close/>
                </a:path>
                <a:path w="4744085" h="1217930">
                  <a:moveTo>
                    <a:pt x="3970210" y="560247"/>
                  </a:moveTo>
                  <a:lnTo>
                    <a:pt x="3970172" y="555434"/>
                  </a:lnTo>
                  <a:lnTo>
                    <a:pt x="3970134" y="550633"/>
                  </a:lnTo>
                  <a:lnTo>
                    <a:pt x="3966197" y="546760"/>
                  </a:lnTo>
                  <a:lnTo>
                    <a:pt x="3956570" y="546836"/>
                  </a:lnTo>
                  <a:lnTo>
                    <a:pt x="3952710" y="550773"/>
                  </a:lnTo>
                  <a:lnTo>
                    <a:pt x="3952786" y="560400"/>
                  </a:lnTo>
                  <a:lnTo>
                    <a:pt x="3956723" y="564299"/>
                  </a:lnTo>
                  <a:lnTo>
                    <a:pt x="3966349" y="564210"/>
                  </a:lnTo>
                  <a:lnTo>
                    <a:pt x="3970210" y="560247"/>
                  </a:lnTo>
                  <a:close/>
                </a:path>
                <a:path w="4744085" h="1217930">
                  <a:moveTo>
                    <a:pt x="4032618" y="334352"/>
                  </a:moveTo>
                  <a:lnTo>
                    <a:pt x="4032580" y="329526"/>
                  </a:lnTo>
                  <a:lnTo>
                    <a:pt x="4032542" y="324713"/>
                  </a:lnTo>
                  <a:lnTo>
                    <a:pt x="4028630" y="320840"/>
                  </a:lnTo>
                  <a:lnTo>
                    <a:pt x="4018978" y="320929"/>
                  </a:lnTo>
                  <a:lnTo>
                    <a:pt x="4015117" y="324866"/>
                  </a:lnTo>
                  <a:lnTo>
                    <a:pt x="4015194" y="334518"/>
                  </a:lnTo>
                  <a:lnTo>
                    <a:pt x="4019131" y="338353"/>
                  </a:lnTo>
                  <a:lnTo>
                    <a:pt x="4028783" y="338264"/>
                  </a:lnTo>
                  <a:lnTo>
                    <a:pt x="4032618" y="334352"/>
                  </a:lnTo>
                  <a:close/>
                </a:path>
                <a:path w="4744085" h="1217930">
                  <a:moveTo>
                    <a:pt x="4069626" y="320675"/>
                  </a:moveTo>
                  <a:lnTo>
                    <a:pt x="4069600" y="318058"/>
                  </a:lnTo>
                  <a:lnTo>
                    <a:pt x="4069575" y="315417"/>
                  </a:lnTo>
                  <a:lnTo>
                    <a:pt x="4067454" y="313321"/>
                  </a:lnTo>
                  <a:lnTo>
                    <a:pt x="4062184" y="313359"/>
                  </a:lnTo>
                  <a:lnTo>
                    <a:pt x="4060088" y="315493"/>
                  </a:lnTo>
                  <a:lnTo>
                    <a:pt x="4060139" y="320763"/>
                  </a:lnTo>
                  <a:lnTo>
                    <a:pt x="4062272" y="322846"/>
                  </a:lnTo>
                  <a:lnTo>
                    <a:pt x="4067530" y="322808"/>
                  </a:lnTo>
                  <a:lnTo>
                    <a:pt x="4069626" y="320675"/>
                  </a:lnTo>
                  <a:close/>
                </a:path>
                <a:path w="4744085" h="1217930">
                  <a:moveTo>
                    <a:pt x="4101236" y="816673"/>
                  </a:moveTo>
                  <a:lnTo>
                    <a:pt x="4101198" y="811872"/>
                  </a:lnTo>
                  <a:lnTo>
                    <a:pt x="4101160" y="807059"/>
                  </a:lnTo>
                  <a:lnTo>
                    <a:pt x="4097223" y="803198"/>
                  </a:lnTo>
                  <a:lnTo>
                    <a:pt x="4087571" y="803275"/>
                  </a:lnTo>
                  <a:lnTo>
                    <a:pt x="4083710" y="807212"/>
                  </a:lnTo>
                  <a:lnTo>
                    <a:pt x="4083786" y="816838"/>
                  </a:lnTo>
                  <a:lnTo>
                    <a:pt x="4087723" y="820699"/>
                  </a:lnTo>
                  <a:lnTo>
                    <a:pt x="4097375" y="820610"/>
                  </a:lnTo>
                  <a:lnTo>
                    <a:pt x="4101236" y="816673"/>
                  </a:lnTo>
                  <a:close/>
                </a:path>
                <a:path w="4744085" h="1217930">
                  <a:moveTo>
                    <a:pt x="4110596" y="440410"/>
                  </a:moveTo>
                  <a:lnTo>
                    <a:pt x="4110571" y="437794"/>
                  </a:lnTo>
                  <a:lnTo>
                    <a:pt x="4110545" y="435178"/>
                  </a:lnTo>
                  <a:lnTo>
                    <a:pt x="4108399" y="433057"/>
                  </a:lnTo>
                  <a:lnTo>
                    <a:pt x="4103154" y="433108"/>
                  </a:lnTo>
                  <a:lnTo>
                    <a:pt x="4101033" y="435254"/>
                  </a:lnTo>
                  <a:lnTo>
                    <a:pt x="4101084" y="440499"/>
                  </a:lnTo>
                  <a:lnTo>
                    <a:pt x="4103243" y="442620"/>
                  </a:lnTo>
                  <a:lnTo>
                    <a:pt x="4108475" y="442569"/>
                  </a:lnTo>
                  <a:lnTo>
                    <a:pt x="4110596" y="440410"/>
                  </a:lnTo>
                  <a:close/>
                </a:path>
                <a:path w="4744085" h="1217930">
                  <a:moveTo>
                    <a:pt x="4126446" y="247383"/>
                  </a:moveTo>
                  <a:lnTo>
                    <a:pt x="4126420" y="244767"/>
                  </a:lnTo>
                  <a:lnTo>
                    <a:pt x="4126395" y="242150"/>
                  </a:lnTo>
                  <a:lnTo>
                    <a:pt x="4124236" y="240055"/>
                  </a:lnTo>
                  <a:lnTo>
                    <a:pt x="4119003" y="240106"/>
                  </a:lnTo>
                  <a:lnTo>
                    <a:pt x="4116908" y="242227"/>
                  </a:lnTo>
                  <a:lnTo>
                    <a:pt x="4116959" y="247472"/>
                  </a:lnTo>
                  <a:lnTo>
                    <a:pt x="4119092" y="249580"/>
                  </a:lnTo>
                  <a:lnTo>
                    <a:pt x="4124325" y="249542"/>
                  </a:lnTo>
                  <a:lnTo>
                    <a:pt x="4126446" y="247383"/>
                  </a:lnTo>
                  <a:close/>
                </a:path>
                <a:path w="4744085" h="1217930">
                  <a:moveTo>
                    <a:pt x="4160278" y="106807"/>
                  </a:moveTo>
                  <a:lnTo>
                    <a:pt x="4160253" y="104190"/>
                  </a:lnTo>
                  <a:lnTo>
                    <a:pt x="4160228" y="101574"/>
                  </a:lnTo>
                  <a:lnTo>
                    <a:pt x="4158094" y="99453"/>
                  </a:lnTo>
                  <a:lnTo>
                    <a:pt x="4152836" y="99504"/>
                  </a:lnTo>
                  <a:lnTo>
                    <a:pt x="4150741" y="101650"/>
                  </a:lnTo>
                  <a:lnTo>
                    <a:pt x="4150791" y="106895"/>
                  </a:lnTo>
                  <a:lnTo>
                    <a:pt x="4152912" y="109016"/>
                  </a:lnTo>
                  <a:lnTo>
                    <a:pt x="4158183" y="108966"/>
                  </a:lnTo>
                  <a:lnTo>
                    <a:pt x="4160278" y="106807"/>
                  </a:lnTo>
                  <a:close/>
                </a:path>
                <a:path w="4744085" h="1217930">
                  <a:moveTo>
                    <a:pt x="4226915" y="461429"/>
                  </a:moveTo>
                  <a:lnTo>
                    <a:pt x="4226877" y="456615"/>
                  </a:lnTo>
                  <a:lnTo>
                    <a:pt x="4226839" y="451802"/>
                  </a:lnTo>
                  <a:lnTo>
                    <a:pt x="4222902" y="447941"/>
                  </a:lnTo>
                  <a:lnTo>
                    <a:pt x="4213276" y="448030"/>
                  </a:lnTo>
                  <a:lnTo>
                    <a:pt x="4209389" y="451954"/>
                  </a:lnTo>
                  <a:lnTo>
                    <a:pt x="4209465" y="461581"/>
                  </a:lnTo>
                  <a:lnTo>
                    <a:pt x="4213428" y="465442"/>
                  </a:lnTo>
                  <a:lnTo>
                    <a:pt x="4223055" y="465366"/>
                  </a:lnTo>
                  <a:lnTo>
                    <a:pt x="4226915" y="461429"/>
                  </a:lnTo>
                  <a:close/>
                </a:path>
                <a:path w="4744085" h="1217930">
                  <a:moveTo>
                    <a:pt x="4249788" y="316458"/>
                  </a:moveTo>
                  <a:lnTo>
                    <a:pt x="4249763" y="313842"/>
                  </a:lnTo>
                  <a:lnTo>
                    <a:pt x="4249737" y="311226"/>
                  </a:lnTo>
                  <a:lnTo>
                    <a:pt x="4247578" y="309105"/>
                  </a:lnTo>
                  <a:lnTo>
                    <a:pt x="4242346" y="309156"/>
                  </a:lnTo>
                  <a:lnTo>
                    <a:pt x="4240225" y="311302"/>
                  </a:lnTo>
                  <a:lnTo>
                    <a:pt x="4240276" y="316547"/>
                  </a:lnTo>
                  <a:lnTo>
                    <a:pt x="4242435" y="318630"/>
                  </a:lnTo>
                  <a:lnTo>
                    <a:pt x="4247667" y="318592"/>
                  </a:lnTo>
                  <a:lnTo>
                    <a:pt x="4249788" y="316458"/>
                  </a:lnTo>
                  <a:close/>
                </a:path>
                <a:path w="4744085" h="1217930">
                  <a:moveTo>
                    <a:pt x="4255744" y="74853"/>
                  </a:moveTo>
                  <a:lnTo>
                    <a:pt x="4255706" y="70015"/>
                  </a:lnTo>
                  <a:lnTo>
                    <a:pt x="4255668" y="65201"/>
                  </a:lnTo>
                  <a:lnTo>
                    <a:pt x="4251731" y="61341"/>
                  </a:lnTo>
                  <a:lnTo>
                    <a:pt x="4242079" y="61417"/>
                  </a:lnTo>
                  <a:lnTo>
                    <a:pt x="4238218" y="65354"/>
                  </a:lnTo>
                  <a:lnTo>
                    <a:pt x="4238295" y="75006"/>
                  </a:lnTo>
                  <a:lnTo>
                    <a:pt x="4242232" y="78867"/>
                  </a:lnTo>
                  <a:lnTo>
                    <a:pt x="4251884" y="78790"/>
                  </a:lnTo>
                  <a:lnTo>
                    <a:pt x="4255744" y="74853"/>
                  </a:lnTo>
                  <a:close/>
                </a:path>
                <a:path w="4744085" h="1217930">
                  <a:moveTo>
                    <a:pt x="4283786" y="193421"/>
                  </a:moveTo>
                  <a:lnTo>
                    <a:pt x="4283761" y="190804"/>
                  </a:lnTo>
                  <a:lnTo>
                    <a:pt x="4283735" y="188188"/>
                  </a:lnTo>
                  <a:lnTo>
                    <a:pt x="4281576" y="186067"/>
                  </a:lnTo>
                  <a:lnTo>
                    <a:pt x="4276344" y="186105"/>
                  </a:lnTo>
                  <a:lnTo>
                    <a:pt x="4274248" y="188264"/>
                  </a:lnTo>
                  <a:lnTo>
                    <a:pt x="4274299" y="193509"/>
                  </a:lnTo>
                  <a:lnTo>
                    <a:pt x="4276433" y="195630"/>
                  </a:lnTo>
                  <a:lnTo>
                    <a:pt x="4281665" y="195580"/>
                  </a:lnTo>
                  <a:lnTo>
                    <a:pt x="4283786" y="193421"/>
                  </a:lnTo>
                  <a:close/>
                </a:path>
                <a:path w="4744085" h="1217930">
                  <a:moveTo>
                    <a:pt x="4289603" y="267716"/>
                  </a:moveTo>
                  <a:lnTo>
                    <a:pt x="4289564" y="262902"/>
                  </a:lnTo>
                  <a:lnTo>
                    <a:pt x="4289526" y="258089"/>
                  </a:lnTo>
                  <a:lnTo>
                    <a:pt x="4285589" y="254203"/>
                  </a:lnTo>
                  <a:lnTo>
                    <a:pt x="4275963" y="254279"/>
                  </a:lnTo>
                  <a:lnTo>
                    <a:pt x="4272102" y="258241"/>
                  </a:lnTo>
                  <a:lnTo>
                    <a:pt x="4272178" y="267868"/>
                  </a:lnTo>
                  <a:lnTo>
                    <a:pt x="4276115" y="271729"/>
                  </a:lnTo>
                  <a:lnTo>
                    <a:pt x="4285742" y="271653"/>
                  </a:lnTo>
                  <a:lnTo>
                    <a:pt x="4289603" y="267716"/>
                  </a:lnTo>
                  <a:close/>
                </a:path>
                <a:path w="4744085" h="1217930">
                  <a:moveTo>
                    <a:pt x="4321137" y="456120"/>
                  </a:moveTo>
                  <a:lnTo>
                    <a:pt x="4321111" y="453504"/>
                  </a:lnTo>
                  <a:lnTo>
                    <a:pt x="4321086" y="450888"/>
                  </a:lnTo>
                  <a:lnTo>
                    <a:pt x="4318952" y="448767"/>
                  </a:lnTo>
                  <a:lnTo>
                    <a:pt x="4313720" y="448805"/>
                  </a:lnTo>
                  <a:lnTo>
                    <a:pt x="4311599" y="450964"/>
                  </a:lnTo>
                  <a:lnTo>
                    <a:pt x="4311650" y="456196"/>
                  </a:lnTo>
                  <a:lnTo>
                    <a:pt x="4313796" y="458317"/>
                  </a:lnTo>
                  <a:lnTo>
                    <a:pt x="4319041" y="458279"/>
                  </a:lnTo>
                  <a:lnTo>
                    <a:pt x="4321137" y="456120"/>
                  </a:lnTo>
                  <a:close/>
                </a:path>
                <a:path w="4744085" h="1217930">
                  <a:moveTo>
                    <a:pt x="4405287" y="52082"/>
                  </a:moveTo>
                  <a:lnTo>
                    <a:pt x="4405261" y="49466"/>
                  </a:lnTo>
                  <a:lnTo>
                    <a:pt x="4405236" y="46824"/>
                  </a:lnTo>
                  <a:lnTo>
                    <a:pt x="4403102" y="44729"/>
                  </a:lnTo>
                  <a:lnTo>
                    <a:pt x="4397845" y="44767"/>
                  </a:lnTo>
                  <a:lnTo>
                    <a:pt x="4395749" y="46901"/>
                  </a:lnTo>
                  <a:lnTo>
                    <a:pt x="4395800" y="52171"/>
                  </a:lnTo>
                  <a:lnTo>
                    <a:pt x="4397934" y="54254"/>
                  </a:lnTo>
                  <a:lnTo>
                    <a:pt x="4403191" y="54216"/>
                  </a:lnTo>
                  <a:lnTo>
                    <a:pt x="4405287" y="52082"/>
                  </a:lnTo>
                  <a:close/>
                </a:path>
                <a:path w="4744085" h="1217930">
                  <a:moveTo>
                    <a:pt x="4421746" y="652894"/>
                  </a:moveTo>
                  <a:lnTo>
                    <a:pt x="4421708" y="648081"/>
                  </a:lnTo>
                  <a:lnTo>
                    <a:pt x="4421670" y="643280"/>
                  </a:lnTo>
                  <a:lnTo>
                    <a:pt x="4417733" y="639406"/>
                  </a:lnTo>
                  <a:lnTo>
                    <a:pt x="4408119" y="639483"/>
                  </a:lnTo>
                  <a:lnTo>
                    <a:pt x="4404245" y="643420"/>
                  </a:lnTo>
                  <a:lnTo>
                    <a:pt x="4404322" y="653046"/>
                  </a:lnTo>
                  <a:lnTo>
                    <a:pt x="4408271" y="656932"/>
                  </a:lnTo>
                  <a:lnTo>
                    <a:pt x="4417885" y="656856"/>
                  </a:lnTo>
                  <a:lnTo>
                    <a:pt x="4421746" y="652894"/>
                  </a:lnTo>
                  <a:close/>
                </a:path>
                <a:path w="4744085" h="1217930">
                  <a:moveTo>
                    <a:pt x="4423740" y="157137"/>
                  </a:moveTo>
                  <a:lnTo>
                    <a:pt x="4423715" y="154495"/>
                  </a:lnTo>
                  <a:lnTo>
                    <a:pt x="4423689" y="151879"/>
                  </a:lnTo>
                  <a:lnTo>
                    <a:pt x="4421568" y="149783"/>
                  </a:lnTo>
                  <a:lnTo>
                    <a:pt x="4416298" y="149834"/>
                  </a:lnTo>
                  <a:lnTo>
                    <a:pt x="4414202" y="151955"/>
                  </a:lnTo>
                  <a:lnTo>
                    <a:pt x="4414253" y="157226"/>
                  </a:lnTo>
                  <a:lnTo>
                    <a:pt x="4416387" y="159321"/>
                  </a:lnTo>
                  <a:lnTo>
                    <a:pt x="4421644" y="159270"/>
                  </a:lnTo>
                  <a:lnTo>
                    <a:pt x="4423740" y="157137"/>
                  </a:lnTo>
                  <a:close/>
                </a:path>
                <a:path w="4744085" h="1217930">
                  <a:moveTo>
                    <a:pt x="4451705" y="395084"/>
                  </a:moveTo>
                  <a:lnTo>
                    <a:pt x="4451667" y="390271"/>
                  </a:lnTo>
                  <a:lnTo>
                    <a:pt x="4451629" y="385432"/>
                  </a:lnTo>
                  <a:lnTo>
                    <a:pt x="4447692" y="381571"/>
                  </a:lnTo>
                  <a:lnTo>
                    <a:pt x="4438040" y="381647"/>
                  </a:lnTo>
                  <a:lnTo>
                    <a:pt x="4434179" y="385584"/>
                  </a:lnTo>
                  <a:lnTo>
                    <a:pt x="4434256" y="395236"/>
                  </a:lnTo>
                  <a:lnTo>
                    <a:pt x="4438193" y="399097"/>
                  </a:lnTo>
                  <a:lnTo>
                    <a:pt x="4447845" y="399021"/>
                  </a:lnTo>
                  <a:lnTo>
                    <a:pt x="4451705" y="395084"/>
                  </a:lnTo>
                  <a:close/>
                </a:path>
                <a:path w="4744085" h="1217930">
                  <a:moveTo>
                    <a:pt x="4495724" y="366903"/>
                  </a:moveTo>
                  <a:lnTo>
                    <a:pt x="4495698" y="364286"/>
                  </a:lnTo>
                  <a:lnTo>
                    <a:pt x="4495673" y="361670"/>
                  </a:lnTo>
                  <a:lnTo>
                    <a:pt x="4493514" y="359575"/>
                  </a:lnTo>
                  <a:lnTo>
                    <a:pt x="4488281" y="359625"/>
                  </a:lnTo>
                  <a:lnTo>
                    <a:pt x="4486160" y="361746"/>
                  </a:lnTo>
                  <a:lnTo>
                    <a:pt x="4486211" y="366991"/>
                  </a:lnTo>
                  <a:lnTo>
                    <a:pt x="4488370" y="369100"/>
                  </a:lnTo>
                  <a:lnTo>
                    <a:pt x="4493603" y="369062"/>
                  </a:lnTo>
                  <a:lnTo>
                    <a:pt x="4495724" y="366903"/>
                  </a:lnTo>
                  <a:close/>
                </a:path>
                <a:path w="4744085" h="1217930">
                  <a:moveTo>
                    <a:pt x="4512030" y="226491"/>
                  </a:moveTo>
                  <a:lnTo>
                    <a:pt x="4512005" y="223875"/>
                  </a:lnTo>
                  <a:lnTo>
                    <a:pt x="4511980" y="221259"/>
                  </a:lnTo>
                  <a:lnTo>
                    <a:pt x="4509859" y="219138"/>
                  </a:lnTo>
                  <a:lnTo>
                    <a:pt x="4504588" y="219189"/>
                  </a:lnTo>
                  <a:lnTo>
                    <a:pt x="4502467" y="221335"/>
                  </a:lnTo>
                  <a:lnTo>
                    <a:pt x="4502518" y="226580"/>
                  </a:lnTo>
                  <a:lnTo>
                    <a:pt x="4504677" y="228701"/>
                  </a:lnTo>
                  <a:lnTo>
                    <a:pt x="4509935" y="228650"/>
                  </a:lnTo>
                  <a:lnTo>
                    <a:pt x="4512030" y="226491"/>
                  </a:lnTo>
                  <a:close/>
                </a:path>
                <a:path w="4744085" h="1217930">
                  <a:moveTo>
                    <a:pt x="4521162" y="974001"/>
                  </a:moveTo>
                  <a:lnTo>
                    <a:pt x="4521124" y="969187"/>
                  </a:lnTo>
                  <a:lnTo>
                    <a:pt x="4521085" y="964349"/>
                  </a:lnTo>
                  <a:lnTo>
                    <a:pt x="4517123" y="960488"/>
                  </a:lnTo>
                  <a:lnTo>
                    <a:pt x="4507496" y="960564"/>
                  </a:lnTo>
                  <a:lnTo>
                    <a:pt x="4503636" y="964501"/>
                  </a:lnTo>
                  <a:lnTo>
                    <a:pt x="4503712" y="974153"/>
                  </a:lnTo>
                  <a:lnTo>
                    <a:pt x="4507649" y="978014"/>
                  </a:lnTo>
                  <a:lnTo>
                    <a:pt x="4517275" y="977925"/>
                  </a:lnTo>
                  <a:lnTo>
                    <a:pt x="4521162" y="974001"/>
                  </a:lnTo>
                  <a:close/>
                </a:path>
                <a:path w="4744085" h="1217930">
                  <a:moveTo>
                    <a:pt x="4651527" y="137617"/>
                  </a:moveTo>
                  <a:lnTo>
                    <a:pt x="4651502" y="134975"/>
                  </a:lnTo>
                  <a:lnTo>
                    <a:pt x="4651476" y="132359"/>
                  </a:lnTo>
                  <a:lnTo>
                    <a:pt x="4649330" y="130263"/>
                  </a:lnTo>
                  <a:lnTo>
                    <a:pt x="4644085" y="130314"/>
                  </a:lnTo>
                  <a:lnTo>
                    <a:pt x="4641989" y="132435"/>
                  </a:lnTo>
                  <a:lnTo>
                    <a:pt x="4642040" y="137706"/>
                  </a:lnTo>
                  <a:lnTo>
                    <a:pt x="4644174" y="139788"/>
                  </a:lnTo>
                  <a:lnTo>
                    <a:pt x="4649406" y="139750"/>
                  </a:lnTo>
                  <a:lnTo>
                    <a:pt x="4651527" y="137617"/>
                  </a:lnTo>
                  <a:close/>
                </a:path>
                <a:path w="4744085" h="1217930">
                  <a:moveTo>
                    <a:pt x="4671047" y="365379"/>
                  </a:moveTo>
                  <a:lnTo>
                    <a:pt x="4671022" y="362762"/>
                  </a:lnTo>
                  <a:lnTo>
                    <a:pt x="4670996" y="360146"/>
                  </a:lnTo>
                  <a:lnTo>
                    <a:pt x="4668875" y="358051"/>
                  </a:lnTo>
                  <a:lnTo>
                    <a:pt x="4663605" y="358101"/>
                  </a:lnTo>
                  <a:lnTo>
                    <a:pt x="4661509" y="360222"/>
                  </a:lnTo>
                  <a:lnTo>
                    <a:pt x="4661560" y="365467"/>
                  </a:lnTo>
                  <a:lnTo>
                    <a:pt x="4663694" y="367576"/>
                  </a:lnTo>
                  <a:lnTo>
                    <a:pt x="4668952" y="367538"/>
                  </a:lnTo>
                  <a:lnTo>
                    <a:pt x="4671047" y="365379"/>
                  </a:lnTo>
                  <a:close/>
                </a:path>
                <a:path w="4744085" h="1217930">
                  <a:moveTo>
                    <a:pt x="4707852" y="231863"/>
                  </a:moveTo>
                  <a:lnTo>
                    <a:pt x="4707814" y="227050"/>
                  </a:lnTo>
                  <a:lnTo>
                    <a:pt x="4707775" y="222237"/>
                  </a:lnTo>
                  <a:lnTo>
                    <a:pt x="4703838" y="218376"/>
                  </a:lnTo>
                  <a:lnTo>
                    <a:pt x="4694186" y="218452"/>
                  </a:lnTo>
                  <a:lnTo>
                    <a:pt x="4690326" y="222389"/>
                  </a:lnTo>
                  <a:lnTo>
                    <a:pt x="4690402" y="232016"/>
                  </a:lnTo>
                  <a:lnTo>
                    <a:pt x="4694339" y="235877"/>
                  </a:lnTo>
                  <a:lnTo>
                    <a:pt x="4703991" y="235800"/>
                  </a:lnTo>
                  <a:lnTo>
                    <a:pt x="4707852" y="231863"/>
                  </a:lnTo>
                  <a:close/>
                </a:path>
                <a:path w="4744085" h="1217930">
                  <a:moveTo>
                    <a:pt x="4743704" y="650087"/>
                  </a:moveTo>
                  <a:lnTo>
                    <a:pt x="4743666" y="645274"/>
                  </a:lnTo>
                  <a:lnTo>
                    <a:pt x="4743628" y="640461"/>
                  </a:lnTo>
                  <a:lnTo>
                    <a:pt x="4739665" y="636600"/>
                  </a:lnTo>
                  <a:lnTo>
                    <a:pt x="4730039" y="636676"/>
                  </a:lnTo>
                  <a:lnTo>
                    <a:pt x="4726178" y="640613"/>
                  </a:lnTo>
                  <a:lnTo>
                    <a:pt x="4726254" y="650240"/>
                  </a:lnTo>
                  <a:lnTo>
                    <a:pt x="4730191" y="654126"/>
                  </a:lnTo>
                  <a:lnTo>
                    <a:pt x="4739818" y="654050"/>
                  </a:lnTo>
                  <a:lnTo>
                    <a:pt x="4743704" y="65008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186351" y="1365414"/>
              <a:ext cx="2049145" cy="903605"/>
            </a:xfrm>
            <a:custGeom>
              <a:avLst/>
              <a:gdLst/>
              <a:ahLst/>
              <a:cxnLst/>
              <a:rect l="l" t="t" r="r" b="b"/>
              <a:pathLst>
                <a:path w="2049145" h="903605">
                  <a:moveTo>
                    <a:pt x="198640" y="88658"/>
                  </a:moveTo>
                  <a:lnTo>
                    <a:pt x="197993" y="83515"/>
                  </a:lnTo>
                  <a:lnTo>
                    <a:pt x="195872" y="81737"/>
                  </a:lnTo>
                  <a:lnTo>
                    <a:pt x="193382" y="81737"/>
                  </a:lnTo>
                  <a:lnTo>
                    <a:pt x="192786" y="81775"/>
                  </a:lnTo>
                  <a:lnTo>
                    <a:pt x="184721" y="82842"/>
                  </a:lnTo>
                  <a:lnTo>
                    <a:pt x="193535" y="75222"/>
                  </a:lnTo>
                  <a:lnTo>
                    <a:pt x="193763" y="71767"/>
                  </a:lnTo>
                  <a:lnTo>
                    <a:pt x="190347" y="71501"/>
                  </a:lnTo>
                  <a:lnTo>
                    <a:pt x="175844" y="83997"/>
                  </a:lnTo>
                  <a:lnTo>
                    <a:pt x="174256" y="84226"/>
                  </a:lnTo>
                  <a:lnTo>
                    <a:pt x="174256" y="92938"/>
                  </a:lnTo>
                  <a:lnTo>
                    <a:pt x="173101" y="89674"/>
                  </a:lnTo>
                  <a:lnTo>
                    <a:pt x="173329" y="86614"/>
                  </a:lnTo>
                  <a:lnTo>
                    <a:pt x="173113" y="89585"/>
                  </a:lnTo>
                  <a:lnTo>
                    <a:pt x="173177" y="89865"/>
                  </a:lnTo>
                  <a:lnTo>
                    <a:pt x="174256" y="92938"/>
                  </a:lnTo>
                  <a:lnTo>
                    <a:pt x="174256" y="84226"/>
                  </a:lnTo>
                  <a:lnTo>
                    <a:pt x="164528" y="85483"/>
                  </a:lnTo>
                  <a:lnTo>
                    <a:pt x="157289" y="91732"/>
                  </a:lnTo>
                  <a:lnTo>
                    <a:pt x="164528" y="85483"/>
                  </a:lnTo>
                  <a:lnTo>
                    <a:pt x="173355" y="77863"/>
                  </a:lnTo>
                  <a:lnTo>
                    <a:pt x="173621" y="74422"/>
                  </a:lnTo>
                  <a:lnTo>
                    <a:pt x="170141" y="74155"/>
                  </a:lnTo>
                  <a:lnTo>
                    <a:pt x="155676" y="86652"/>
                  </a:lnTo>
                  <a:lnTo>
                    <a:pt x="154076" y="86880"/>
                  </a:lnTo>
                  <a:lnTo>
                    <a:pt x="154076" y="95592"/>
                  </a:lnTo>
                  <a:lnTo>
                    <a:pt x="152933" y="92329"/>
                  </a:lnTo>
                  <a:lnTo>
                    <a:pt x="154076" y="95592"/>
                  </a:lnTo>
                  <a:lnTo>
                    <a:pt x="154076" y="86880"/>
                  </a:lnTo>
                  <a:lnTo>
                    <a:pt x="153035" y="87020"/>
                  </a:lnTo>
                  <a:lnTo>
                    <a:pt x="153035" y="92290"/>
                  </a:lnTo>
                  <a:lnTo>
                    <a:pt x="153035" y="87020"/>
                  </a:lnTo>
                  <a:lnTo>
                    <a:pt x="143040" y="88315"/>
                  </a:lnTo>
                  <a:lnTo>
                    <a:pt x="135839" y="94538"/>
                  </a:lnTo>
                  <a:lnTo>
                    <a:pt x="143040" y="88315"/>
                  </a:lnTo>
                  <a:lnTo>
                    <a:pt x="151866" y="80708"/>
                  </a:lnTo>
                  <a:lnTo>
                    <a:pt x="152120" y="77254"/>
                  </a:lnTo>
                  <a:lnTo>
                    <a:pt x="148704" y="76987"/>
                  </a:lnTo>
                  <a:lnTo>
                    <a:pt x="134200" y="89484"/>
                  </a:lnTo>
                  <a:lnTo>
                    <a:pt x="131559" y="89839"/>
                  </a:lnTo>
                  <a:lnTo>
                    <a:pt x="131559" y="95123"/>
                  </a:lnTo>
                  <a:lnTo>
                    <a:pt x="131559" y="89839"/>
                  </a:lnTo>
                  <a:lnTo>
                    <a:pt x="110490" y="92595"/>
                  </a:lnTo>
                  <a:lnTo>
                    <a:pt x="124104" y="74853"/>
                  </a:lnTo>
                  <a:lnTo>
                    <a:pt x="124777" y="73964"/>
                  </a:lnTo>
                  <a:lnTo>
                    <a:pt x="143700" y="67360"/>
                  </a:lnTo>
                  <a:lnTo>
                    <a:pt x="145199" y="64249"/>
                  </a:lnTo>
                  <a:lnTo>
                    <a:pt x="142087" y="62725"/>
                  </a:lnTo>
                  <a:lnTo>
                    <a:pt x="130213" y="66878"/>
                  </a:lnTo>
                  <a:lnTo>
                    <a:pt x="137287" y="57683"/>
                  </a:lnTo>
                  <a:lnTo>
                    <a:pt x="137985" y="56769"/>
                  </a:lnTo>
                  <a:lnTo>
                    <a:pt x="156883" y="50165"/>
                  </a:lnTo>
                  <a:lnTo>
                    <a:pt x="158407" y="47053"/>
                  </a:lnTo>
                  <a:lnTo>
                    <a:pt x="155270" y="45554"/>
                  </a:lnTo>
                  <a:lnTo>
                    <a:pt x="143395" y="49695"/>
                  </a:lnTo>
                  <a:lnTo>
                    <a:pt x="149669" y="41541"/>
                  </a:lnTo>
                  <a:lnTo>
                    <a:pt x="150329" y="40665"/>
                  </a:lnTo>
                  <a:lnTo>
                    <a:pt x="169278" y="34023"/>
                  </a:lnTo>
                  <a:lnTo>
                    <a:pt x="170802" y="30911"/>
                  </a:lnTo>
                  <a:lnTo>
                    <a:pt x="167665" y="29413"/>
                  </a:lnTo>
                  <a:lnTo>
                    <a:pt x="155778" y="33566"/>
                  </a:lnTo>
                  <a:lnTo>
                    <a:pt x="160528" y="27368"/>
                  </a:lnTo>
                  <a:lnTo>
                    <a:pt x="159639" y="20510"/>
                  </a:lnTo>
                  <a:lnTo>
                    <a:pt x="152755" y="21399"/>
                  </a:lnTo>
                  <a:lnTo>
                    <a:pt x="148323" y="27178"/>
                  </a:lnTo>
                  <a:lnTo>
                    <a:pt x="149212" y="15252"/>
                  </a:lnTo>
                  <a:lnTo>
                    <a:pt x="148018" y="13881"/>
                  </a:lnTo>
                  <a:lnTo>
                    <a:pt x="148018" y="41452"/>
                  </a:lnTo>
                  <a:lnTo>
                    <a:pt x="147612" y="41541"/>
                  </a:lnTo>
                  <a:lnTo>
                    <a:pt x="145897" y="40474"/>
                  </a:lnTo>
                  <a:lnTo>
                    <a:pt x="147624" y="41529"/>
                  </a:lnTo>
                  <a:lnTo>
                    <a:pt x="148018" y="41452"/>
                  </a:lnTo>
                  <a:lnTo>
                    <a:pt x="148018" y="13881"/>
                  </a:lnTo>
                  <a:lnTo>
                    <a:pt x="146939" y="12623"/>
                  </a:lnTo>
                  <a:lnTo>
                    <a:pt x="144310" y="14884"/>
                  </a:lnTo>
                  <a:lnTo>
                    <a:pt x="142671" y="37249"/>
                  </a:lnTo>
                  <a:lnTo>
                    <a:pt x="144919" y="39852"/>
                  </a:lnTo>
                  <a:lnTo>
                    <a:pt x="142659" y="37261"/>
                  </a:lnTo>
                  <a:lnTo>
                    <a:pt x="142875" y="34264"/>
                  </a:lnTo>
                  <a:lnTo>
                    <a:pt x="135928" y="43332"/>
                  </a:lnTo>
                  <a:lnTo>
                    <a:pt x="136817" y="31394"/>
                  </a:lnTo>
                  <a:lnTo>
                    <a:pt x="134543" y="28765"/>
                  </a:lnTo>
                  <a:lnTo>
                    <a:pt x="131914" y="31038"/>
                  </a:lnTo>
                  <a:lnTo>
                    <a:pt x="130276" y="53390"/>
                  </a:lnTo>
                  <a:lnTo>
                    <a:pt x="132537" y="56019"/>
                  </a:lnTo>
                  <a:lnTo>
                    <a:pt x="135255" y="57670"/>
                  </a:lnTo>
                  <a:lnTo>
                    <a:pt x="135597" y="57581"/>
                  </a:lnTo>
                  <a:lnTo>
                    <a:pt x="135242" y="57683"/>
                  </a:lnTo>
                  <a:lnTo>
                    <a:pt x="132537" y="56019"/>
                  </a:lnTo>
                  <a:lnTo>
                    <a:pt x="130263" y="53403"/>
                  </a:lnTo>
                  <a:lnTo>
                    <a:pt x="130479" y="50419"/>
                  </a:lnTo>
                  <a:lnTo>
                    <a:pt x="122758" y="60464"/>
                  </a:lnTo>
                  <a:lnTo>
                    <a:pt x="123659" y="48564"/>
                  </a:lnTo>
                  <a:lnTo>
                    <a:pt x="121386" y="45935"/>
                  </a:lnTo>
                  <a:lnTo>
                    <a:pt x="119443" y="47612"/>
                  </a:lnTo>
                  <a:lnTo>
                    <a:pt x="119443" y="73190"/>
                  </a:lnTo>
                  <a:lnTo>
                    <a:pt x="119443" y="47612"/>
                  </a:lnTo>
                  <a:lnTo>
                    <a:pt x="118732" y="48209"/>
                  </a:lnTo>
                  <a:lnTo>
                    <a:pt x="117297" y="67602"/>
                  </a:lnTo>
                  <a:lnTo>
                    <a:pt x="107734" y="80060"/>
                  </a:lnTo>
                  <a:lnTo>
                    <a:pt x="107734" y="99555"/>
                  </a:lnTo>
                  <a:lnTo>
                    <a:pt x="106108" y="98310"/>
                  </a:lnTo>
                  <a:lnTo>
                    <a:pt x="107734" y="99555"/>
                  </a:lnTo>
                  <a:lnTo>
                    <a:pt x="107734" y="80060"/>
                  </a:lnTo>
                  <a:lnTo>
                    <a:pt x="102463" y="86918"/>
                  </a:lnTo>
                  <a:lnTo>
                    <a:pt x="94043" y="97917"/>
                  </a:lnTo>
                  <a:lnTo>
                    <a:pt x="102463" y="86918"/>
                  </a:lnTo>
                  <a:lnTo>
                    <a:pt x="99834" y="66840"/>
                  </a:lnTo>
                  <a:lnTo>
                    <a:pt x="99783" y="66497"/>
                  </a:lnTo>
                  <a:lnTo>
                    <a:pt x="99402" y="63614"/>
                  </a:lnTo>
                  <a:lnTo>
                    <a:pt x="108419" y="44932"/>
                  </a:lnTo>
                  <a:lnTo>
                    <a:pt x="107264" y="41656"/>
                  </a:lnTo>
                  <a:lnTo>
                    <a:pt x="104013" y="42811"/>
                  </a:lnTo>
                  <a:lnTo>
                    <a:pt x="98234" y="54762"/>
                  </a:lnTo>
                  <a:lnTo>
                    <a:pt x="97002" y="45377"/>
                  </a:lnTo>
                  <a:lnTo>
                    <a:pt x="96951" y="45008"/>
                  </a:lnTo>
                  <a:lnTo>
                    <a:pt x="96570" y="42138"/>
                  </a:lnTo>
                  <a:lnTo>
                    <a:pt x="105613" y="23456"/>
                  </a:lnTo>
                  <a:lnTo>
                    <a:pt x="104457" y="20180"/>
                  </a:lnTo>
                  <a:lnTo>
                    <a:pt x="101180" y="21336"/>
                  </a:lnTo>
                  <a:lnTo>
                    <a:pt x="95834" y="32423"/>
                  </a:lnTo>
                  <a:lnTo>
                    <a:pt x="95834" y="43649"/>
                  </a:lnTo>
                  <a:lnTo>
                    <a:pt x="93954" y="45008"/>
                  </a:lnTo>
                  <a:lnTo>
                    <a:pt x="92557" y="44767"/>
                  </a:lnTo>
                  <a:lnTo>
                    <a:pt x="93954" y="44996"/>
                  </a:lnTo>
                  <a:lnTo>
                    <a:pt x="95834" y="43649"/>
                  </a:lnTo>
                  <a:lnTo>
                    <a:pt x="95834" y="32423"/>
                  </a:lnTo>
                  <a:lnTo>
                    <a:pt x="95415" y="33286"/>
                  </a:lnTo>
                  <a:lnTo>
                    <a:pt x="94348" y="25196"/>
                  </a:lnTo>
                  <a:lnTo>
                    <a:pt x="94297" y="24828"/>
                  </a:lnTo>
                  <a:lnTo>
                    <a:pt x="93916" y="21945"/>
                  </a:lnTo>
                  <a:lnTo>
                    <a:pt x="102946" y="3276"/>
                  </a:lnTo>
                  <a:lnTo>
                    <a:pt x="101790" y="0"/>
                  </a:lnTo>
                  <a:lnTo>
                    <a:pt x="98539" y="1143"/>
                  </a:lnTo>
                  <a:lnTo>
                    <a:pt x="93179" y="12242"/>
                  </a:lnTo>
                  <a:lnTo>
                    <a:pt x="93179" y="23456"/>
                  </a:lnTo>
                  <a:lnTo>
                    <a:pt x="92773" y="23761"/>
                  </a:lnTo>
                  <a:lnTo>
                    <a:pt x="92773" y="41338"/>
                  </a:lnTo>
                  <a:lnTo>
                    <a:pt x="90131" y="38315"/>
                  </a:lnTo>
                  <a:lnTo>
                    <a:pt x="91973" y="40424"/>
                  </a:lnTo>
                  <a:lnTo>
                    <a:pt x="92773" y="41338"/>
                  </a:lnTo>
                  <a:lnTo>
                    <a:pt x="92773" y="23761"/>
                  </a:lnTo>
                  <a:lnTo>
                    <a:pt x="91287" y="24828"/>
                  </a:lnTo>
                  <a:lnTo>
                    <a:pt x="89928" y="24587"/>
                  </a:lnTo>
                  <a:lnTo>
                    <a:pt x="91287" y="24815"/>
                  </a:lnTo>
                  <a:lnTo>
                    <a:pt x="93179" y="23456"/>
                  </a:lnTo>
                  <a:lnTo>
                    <a:pt x="93179" y="12242"/>
                  </a:lnTo>
                  <a:lnTo>
                    <a:pt x="92760" y="13106"/>
                  </a:lnTo>
                  <a:lnTo>
                    <a:pt x="91452" y="3035"/>
                  </a:lnTo>
                  <a:lnTo>
                    <a:pt x="90233" y="1587"/>
                  </a:lnTo>
                  <a:lnTo>
                    <a:pt x="88620" y="952"/>
                  </a:lnTo>
                  <a:lnTo>
                    <a:pt x="88049" y="723"/>
                  </a:lnTo>
                  <a:lnTo>
                    <a:pt x="87414" y="609"/>
                  </a:lnTo>
                  <a:lnTo>
                    <a:pt x="86766" y="609"/>
                  </a:lnTo>
                  <a:lnTo>
                    <a:pt x="86563" y="609"/>
                  </a:lnTo>
                  <a:lnTo>
                    <a:pt x="86372" y="622"/>
                  </a:lnTo>
                  <a:lnTo>
                    <a:pt x="85242" y="774"/>
                  </a:lnTo>
                  <a:lnTo>
                    <a:pt x="84416" y="1143"/>
                  </a:lnTo>
                  <a:lnTo>
                    <a:pt x="83743" y="1701"/>
                  </a:lnTo>
                  <a:lnTo>
                    <a:pt x="84302" y="1943"/>
                  </a:lnTo>
                  <a:lnTo>
                    <a:pt x="83731" y="1701"/>
                  </a:lnTo>
                  <a:lnTo>
                    <a:pt x="82461" y="2743"/>
                  </a:lnTo>
                  <a:lnTo>
                    <a:pt x="81737" y="4406"/>
                  </a:lnTo>
                  <a:lnTo>
                    <a:pt x="82829" y="12687"/>
                  </a:lnTo>
                  <a:lnTo>
                    <a:pt x="84442" y="14566"/>
                  </a:lnTo>
                  <a:lnTo>
                    <a:pt x="75488" y="4191"/>
                  </a:lnTo>
                  <a:lnTo>
                    <a:pt x="72009" y="3924"/>
                  </a:lnTo>
                  <a:lnTo>
                    <a:pt x="71767" y="7378"/>
                  </a:lnTo>
                  <a:lnTo>
                    <a:pt x="83985" y="21564"/>
                  </a:lnTo>
                  <a:lnTo>
                    <a:pt x="86398" y="24345"/>
                  </a:lnTo>
                  <a:lnTo>
                    <a:pt x="88569" y="25184"/>
                  </a:lnTo>
                  <a:lnTo>
                    <a:pt x="89852" y="24612"/>
                  </a:lnTo>
                  <a:lnTo>
                    <a:pt x="88569" y="25196"/>
                  </a:lnTo>
                  <a:lnTo>
                    <a:pt x="86398" y="24358"/>
                  </a:lnTo>
                  <a:lnTo>
                    <a:pt x="83985" y="21564"/>
                  </a:lnTo>
                  <a:lnTo>
                    <a:pt x="85471" y="32905"/>
                  </a:lnTo>
                  <a:lnTo>
                    <a:pt x="78117" y="24371"/>
                  </a:lnTo>
                  <a:lnTo>
                    <a:pt x="74663" y="24104"/>
                  </a:lnTo>
                  <a:lnTo>
                    <a:pt x="74422" y="27559"/>
                  </a:lnTo>
                  <a:lnTo>
                    <a:pt x="86639" y="41732"/>
                  </a:lnTo>
                  <a:lnTo>
                    <a:pt x="89065" y="44526"/>
                  </a:lnTo>
                  <a:lnTo>
                    <a:pt x="91224" y="45364"/>
                  </a:lnTo>
                  <a:lnTo>
                    <a:pt x="92506" y="44792"/>
                  </a:lnTo>
                  <a:lnTo>
                    <a:pt x="92684" y="42481"/>
                  </a:lnTo>
                  <a:lnTo>
                    <a:pt x="92519" y="44653"/>
                  </a:lnTo>
                  <a:lnTo>
                    <a:pt x="92506" y="44792"/>
                  </a:lnTo>
                  <a:lnTo>
                    <a:pt x="91224" y="45377"/>
                  </a:lnTo>
                  <a:lnTo>
                    <a:pt x="89065" y="44538"/>
                  </a:lnTo>
                  <a:lnTo>
                    <a:pt x="86639" y="41732"/>
                  </a:lnTo>
                  <a:lnTo>
                    <a:pt x="88290" y="54343"/>
                  </a:lnTo>
                  <a:lnTo>
                    <a:pt x="80962" y="45834"/>
                  </a:lnTo>
                  <a:lnTo>
                    <a:pt x="77508" y="45567"/>
                  </a:lnTo>
                  <a:lnTo>
                    <a:pt x="77241" y="49022"/>
                  </a:lnTo>
                  <a:lnTo>
                    <a:pt x="89458" y="63182"/>
                  </a:lnTo>
                  <a:lnTo>
                    <a:pt x="91897" y="65989"/>
                  </a:lnTo>
                  <a:lnTo>
                    <a:pt x="94068" y="66827"/>
                  </a:lnTo>
                  <a:lnTo>
                    <a:pt x="95338" y="66268"/>
                  </a:lnTo>
                  <a:lnTo>
                    <a:pt x="94068" y="66840"/>
                  </a:lnTo>
                  <a:lnTo>
                    <a:pt x="91884" y="66001"/>
                  </a:lnTo>
                  <a:lnTo>
                    <a:pt x="89458" y="63182"/>
                  </a:lnTo>
                  <a:lnTo>
                    <a:pt x="92722" y="88023"/>
                  </a:lnTo>
                  <a:lnTo>
                    <a:pt x="83058" y="80606"/>
                  </a:lnTo>
                  <a:lnTo>
                    <a:pt x="74625" y="74129"/>
                  </a:lnTo>
                  <a:lnTo>
                    <a:pt x="74980" y="75171"/>
                  </a:lnTo>
                  <a:lnTo>
                    <a:pt x="74256" y="73139"/>
                  </a:lnTo>
                  <a:lnTo>
                    <a:pt x="74256" y="76669"/>
                  </a:lnTo>
                  <a:lnTo>
                    <a:pt x="73494" y="78282"/>
                  </a:lnTo>
                  <a:lnTo>
                    <a:pt x="71323" y="80606"/>
                  </a:lnTo>
                  <a:lnTo>
                    <a:pt x="73431" y="78333"/>
                  </a:lnTo>
                  <a:lnTo>
                    <a:pt x="74256" y="76669"/>
                  </a:lnTo>
                  <a:lnTo>
                    <a:pt x="74256" y="73139"/>
                  </a:lnTo>
                  <a:lnTo>
                    <a:pt x="67602" y="54000"/>
                  </a:lnTo>
                  <a:lnTo>
                    <a:pt x="64490" y="52501"/>
                  </a:lnTo>
                  <a:lnTo>
                    <a:pt x="62966" y="55613"/>
                  </a:lnTo>
                  <a:lnTo>
                    <a:pt x="67513" y="68681"/>
                  </a:lnTo>
                  <a:lnTo>
                    <a:pt x="65887" y="67424"/>
                  </a:lnTo>
                  <a:lnTo>
                    <a:pt x="57467" y="60960"/>
                  </a:lnTo>
                  <a:lnTo>
                    <a:pt x="57823" y="61988"/>
                  </a:lnTo>
                  <a:lnTo>
                    <a:pt x="56299" y="57670"/>
                  </a:lnTo>
                  <a:lnTo>
                    <a:pt x="56299" y="65125"/>
                  </a:lnTo>
                  <a:lnTo>
                    <a:pt x="56299" y="57670"/>
                  </a:lnTo>
                  <a:lnTo>
                    <a:pt x="54000" y="51066"/>
                  </a:lnTo>
                  <a:lnTo>
                    <a:pt x="54000" y="62560"/>
                  </a:lnTo>
                  <a:lnTo>
                    <a:pt x="43065" y="61747"/>
                  </a:lnTo>
                  <a:lnTo>
                    <a:pt x="52806" y="62458"/>
                  </a:lnTo>
                  <a:lnTo>
                    <a:pt x="54000" y="62560"/>
                  </a:lnTo>
                  <a:lnTo>
                    <a:pt x="54000" y="51066"/>
                  </a:lnTo>
                  <a:lnTo>
                    <a:pt x="50444" y="40843"/>
                  </a:lnTo>
                  <a:lnTo>
                    <a:pt x="47332" y="39319"/>
                  </a:lnTo>
                  <a:lnTo>
                    <a:pt x="45808" y="42456"/>
                  </a:lnTo>
                  <a:lnTo>
                    <a:pt x="50380" y="55524"/>
                  </a:lnTo>
                  <a:lnTo>
                    <a:pt x="49733" y="55029"/>
                  </a:lnTo>
                  <a:lnTo>
                    <a:pt x="41325" y="48564"/>
                  </a:lnTo>
                  <a:lnTo>
                    <a:pt x="41681" y="49593"/>
                  </a:lnTo>
                  <a:lnTo>
                    <a:pt x="40157" y="45237"/>
                  </a:lnTo>
                  <a:lnTo>
                    <a:pt x="40157" y="52730"/>
                  </a:lnTo>
                  <a:lnTo>
                    <a:pt x="40157" y="45237"/>
                  </a:lnTo>
                  <a:lnTo>
                    <a:pt x="34302" y="28448"/>
                  </a:lnTo>
                  <a:lnTo>
                    <a:pt x="31191" y="26924"/>
                  </a:lnTo>
                  <a:lnTo>
                    <a:pt x="29667" y="30035"/>
                  </a:lnTo>
                  <a:lnTo>
                    <a:pt x="34213" y="43116"/>
                  </a:lnTo>
                  <a:lnTo>
                    <a:pt x="27089" y="37642"/>
                  </a:lnTo>
                  <a:lnTo>
                    <a:pt x="20205" y="38557"/>
                  </a:lnTo>
                  <a:lnTo>
                    <a:pt x="21120" y="45415"/>
                  </a:lnTo>
                  <a:lnTo>
                    <a:pt x="26149" y="49276"/>
                  </a:lnTo>
                  <a:lnTo>
                    <a:pt x="36626" y="50063"/>
                  </a:lnTo>
                  <a:lnTo>
                    <a:pt x="15506" y="48488"/>
                  </a:lnTo>
                  <a:lnTo>
                    <a:pt x="12877" y="50761"/>
                  </a:lnTo>
                  <a:lnTo>
                    <a:pt x="15151" y="53378"/>
                  </a:lnTo>
                  <a:lnTo>
                    <a:pt x="33223" y="54724"/>
                  </a:lnTo>
                  <a:lnTo>
                    <a:pt x="42291" y="61683"/>
                  </a:lnTo>
                  <a:lnTo>
                    <a:pt x="31648" y="60883"/>
                  </a:lnTo>
                  <a:lnTo>
                    <a:pt x="29019" y="63157"/>
                  </a:lnTo>
                  <a:lnTo>
                    <a:pt x="31292" y="65773"/>
                  </a:lnTo>
                  <a:lnTo>
                    <a:pt x="49377" y="67119"/>
                  </a:lnTo>
                  <a:lnTo>
                    <a:pt x="59461" y="74841"/>
                  </a:lnTo>
                  <a:lnTo>
                    <a:pt x="69938" y="75615"/>
                  </a:lnTo>
                  <a:lnTo>
                    <a:pt x="48831" y="74066"/>
                  </a:lnTo>
                  <a:lnTo>
                    <a:pt x="46202" y="76327"/>
                  </a:lnTo>
                  <a:lnTo>
                    <a:pt x="48450" y="78955"/>
                  </a:lnTo>
                  <a:lnTo>
                    <a:pt x="66548" y="80302"/>
                  </a:lnTo>
                  <a:lnTo>
                    <a:pt x="86652" y="95745"/>
                  </a:lnTo>
                  <a:lnTo>
                    <a:pt x="92354" y="100101"/>
                  </a:lnTo>
                  <a:lnTo>
                    <a:pt x="86652" y="95745"/>
                  </a:lnTo>
                  <a:lnTo>
                    <a:pt x="64528" y="98640"/>
                  </a:lnTo>
                  <a:lnTo>
                    <a:pt x="64808" y="98793"/>
                  </a:lnTo>
                  <a:lnTo>
                    <a:pt x="45173" y="89281"/>
                  </a:lnTo>
                  <a:lnTo>
                    <a:pt x="41922" y="90436"/>
                  </a:lnTo>
                  <a:lnTo>
                    <a:pt x="43053" y="93713"/>
                  </a:lnTo>
                  <a:lnTo>
                    <a:pt x="55676" y="99809"/>
                  </a:lnTo>
                  <a:lnTo>
                    <a:pt x="62141" y="102920"/>
                  </a:lnTo>
                  <a:lnTo>
                    <a:pt x="63055" y="102146"/>
                  </a:lnTo>
                  <a:lnTo>
                    <a:pt x="66433" y="102374"/>
                  </a:lnTo>
                  <a:lnTo>
                    <a:pt x="63055" y="102146"/>
                  </a:lnTo>
                  <a:lnTo>
                    <a:pt x="62141" y="102933"/>
                  </a:lnTo>
                  <a:lnTo>
                    <a:pt x="55676" y="99809"/>
                  </a:lnTo>
                  <a:lnTo>
                    <a:pt x="43078" y="101460"/>
                  </a:lnTo>
                  <a:lnTo>
                    <a:pt x="43891" y="101854"/>
                  </a:lnTo>
                  <a:lnTo>
                    <a:pt x="45046" y="105130"/>
                  </a:lnTo>
                  <a:lnTo>
                    <a:pt x="41592" y="104952"/>
                  </a:lnTo>
                  <a:lnTo>
                    <a:pt x="40741" y="105689"/>
                  </a:lnTo>
                  <a:lnTo>
                    <a:pt x="41592" y="104940"/>
                  </a:lnTo>
                  <a:lnTo>
                    <a:pt x="44945" y="105194"/>
                  </a:lnTo>
                  <a:lnTo>
                    <a:pt x="43891" y="101854"/>
                  </a:lnTo>
                  <a:lnTo>
                    <a:pt x="23710" y="92113"/>
                  </a:lnTo>
                  <a:lnTo>
                    <a:pt x="20434" y="93268"/>
                  </a:lnTo>
                  <a:lnTo>
                    <a:pt x="21590" y="96545"/>
                  </a:lnTo>
                  <a:lnTo>
                    <a:pt x="34188" y="102641"/>
                  </a:lnTo>
                  <a:lnTo>
                    <a:pt x="22885" y="104114"/>
                  </a:lnTo>
                  <a:lnTo>
                    <a:pt x="23710" y="104521"/>
                  </a:lnTo>
                  <a:lnTo>
                    <a:pt x="3530" y="94780"/>
                  </a:lnTo>
                  <a:lnTo>
                    <a:pt x="254" y="95897"/>
                  </a:lnTo>
                  <a:lnTo>
                    <a:pt x="1409" y="99174"/>
                  </a:lnTo>
                  <a:lnTo>
                    <a:pt x="14008" y="105295"/>
                  </a:lnTo>
                  <a:lnTo>
                    <a:pt x="1905" y="106870"/>
                  </a:lnTo>
                  <a:lnTo>
                    <a:pt x="0" y="109321"/>
                  </a:lnTo>
                  <a:lnTo>
                    <a:pt x="381" y="112014"/>
                  </a:lnTo>
                  <a:lnTo>
                    <a:pt x="698" y="114490"/>
                  </a:lnTo>
                  <a:lnTo>
                    <a:pt x="2794" y="116306"/>
                  </a:lnTo>
                  <a:lnTo>
                    <a:pt x="5346" y="116281"/>
                  </a:lnTo>
                  <a:lnTo>
                    <a:pt x="5867" y="116243"/>
                  </a:lnTo>
                  <a:lnTo>
                    <a:pt x="12369" y="115404"/>
                  </a:lnTo>
                  <a:lnTo>
                    <a:pt x="4432" y="122237"/>
                  </a:lnTo>
                  <a:lnTo>
                    <a:pt x="4191" y="125691"/>
                  </a:lnTo>
                  <a:lnTo>
                    <a:pt x="6375" y="126530"/>
                  </a:lnTo>
                  <a:lnTo>
                    <a:pt x="7645" y="125958"/>
                  </a:lnTo>
                  <a:lnTo>
                    <a:pt x="21247" y="114223"/>
                  </a:lnTo>
                  <a:lnTo>
                    <a:pt x="24599" y="111315"/>
                  </a:lnTo>
                  <a:lnTo>
                    <a:pt x="24853" y="107873"/>
                  </a:lnTo>
                  <a:lnTo>
                    <a:pt x="24612" y="111328"/>
                  </a:lnTo>
                  <a:lnTo>
                    <a:pt x="21247" y="114223"/>
                  </a:lnTo>
                  <a:lnTo>
                    <a:pt x="32550" y="112750"/>
                  </a:lnTo>
                  <a:lnTo>
                    <a:pt x="24612" y="119583"/>
                  </a:lnTo>
                  <a:lnTo>
                    <a:pt x="24345" y="123063"/>
                  </a:lnTo>
                  <a:lnTo>
                    <a:pt x="26517" y="123875"/>
                  </a:lnTo>
                  <a:lnTo>
                    <a:pt x="27800" y="123291"/>
                  </a:lnTo>
                  <a:lnTo>
                    <a:pt x="44780" y="108661"/>
                  </a:lnTo>
                  <a:lnTo>
                    <a:pt x="41427" y="111569"/>
                  </a:lnTo>
                  <a:lnTo>
                    <a:pt x="54038" y="109918"/>
                  </a:lnTo>
                  <a:lnTo>
                    <a:pt x="46075" y="116776"/>
                  </a:lnTo>
                  <a:lnTo>
                    <a:pt x="45821" y="120230"/>
                  </a:lnTo>
                  <a:lnTo>
                    <a:pt x="48018" y="121069"/>
                  </a:lnTo>
                  <a:lnTo>
                    <a:pt x="49288" y="120484"/>
                  </a:lnTo>
                  <a:lnTo>
                    <a:pt x="66268" y="105829"/>
                  </a:lnTo>
                  <a:lnTo>
                    <a:pt x="66497" y="102387"/>
                  </a:lnTo>
                  <a:lnTo>
                    <a:pt x="66268" y="105829"/>
                  </a:lnTo>
                  <a:lnTo>
                    <a:pt x="62903" y="108750"/>
                  </a:lnTo>
                  <a:lnTo>
                    <a:pt x="88290" y="105410"/>
                  </a:lnTo>
                  <a:lnTo>
                    <a:pt x="74828" y="122948"/>
                  </a:lnTo>
                  <a:lnTo>
                    <a:pt x="75412" y="122745"/>
                  </a:lnTo>
                  <a:lnTo>
                    <a:pt x="54267" y="130124"/>
                  </a:lnTo>
                  <a:lnTo>
                    <a:pt x="52768" y="133210"/>
                  </a:lnTo>
                  <a:lnTo>
                    <a:pt x="55384" y="134835"/>
                  </a:lnTo>
                  <a:lnTo>
                    <a:pt x="55892" y="134734"/>
                  </a:lnTo>
                  <a:lnTo>
                    <a:pt x="69392" y="130022"/>
                  </a:lnTo>
                  <a:lnTo>
                    <a:pt x="61658" y="140106"/>
                  </a:lnTo>
                  <a:lnTo>
                    <a:pt x="41084" y="147281"/>
                  </a:lnTo>
                  <a:lnTo>
                    <a:pt x="39585" y="150393"/>
                  </a:lnTo>
                  <a:lnTo>
                    <a:pt x="42227" y="152019"/>
                  </a:lnTo>
                  <a:lnTo>
                    <a:pt x="56235" y="147167"/>
                  </a:lnTo>
                  <a:lnTo>
                    <a:pt x="49263" y="156260"/>
                  </a:lnTo>
                  <a:lnTo>
                    <a:pt x="28689" y="163423"/>
                  </a:lnTo>
                  <a:lnTo>
                    <a:pt x="27190" y="166535"/>
                  </a:lnTo>
                  <a:lnTo>
                    <a:pt x="29806" y="168160"/>
                  </a:lnTo>
                  <a:lnTo>
                    <a:pt x="30314" y="168059"/>
                  </a:lnTo>
                  <a:lnTo>
                    <a:pt x="43840" y="163322"/>
                  </a:lnTo>
                  <a:lnTo>
                    <a:pt x="37172" y="172008"/>
                  </a:lnTo>
                  <a:lnTo>
                    <a:pt x="38061" y="178904"/>
                  </a:lnTo>
                  <a:lnTo>
                    <a:pt x="41706" y="179857"/>
                  </a:lnTo>
                  <a:lnTo>
                    <a:pt x="44945" y="177990"/>
                  </a:lnTo>
                  <a:lnTo>
                    <a:pt x="49504" y="172046"/>
                  </a:lnTo>
                  <a:lnTo>
                    <a:pt x="48755" y="182219"/>
                  </a:lnTo>
                  <a:lnTo>
                    <a:pt x="51028" y="184823"/>
                  </a:lnTo>
                  <a:lnTo>
                    <a:pt x="51536" y="184823"/>
                  </a:lnTo>
                  <a:lnTo>
                    <a:pt x="53619" y="182587"/>
                  </a:lnTo>
                  <a:lnTo>
                    <a:pt x="55270" y="160235"/>
                  </a:lnTo>
                  <a:lnTo>
                    <a:pt x="54927" y="164998"/>
                  </a:lnTo>
                  <a:lnTo>
                    <a:pt x="60604" y="157607"/>
                  </a:lnTo>
                  <a:lnTo>
                    <a:pt x="61785" y="156057"/>
                  </a:lnTo>
                  <a:lnTo>
                    <a:pt x="61899" y="155905"/>
                  </a:lnTo>
                  <a:lnTo>
                    <a:pt x="61150" y="166077"/>
                  </a:lnTo>
                  <a:lnTo>
                    <a:pt x="63398" y="168681"/>
                  </a:lnTo>
                  <a:lnTo>
                    <a:pt x="63906" y="168668"/>
                  </a:lnTo>
                  <a:lnTo>
                    <a:pt x="66052" y="166408"/>
                  </a:lnTo>
                  <a:lnTo>
                    <a:pt x="67348" y="148805"/>
                  </a:lnTo>
                  <a:lnTo>
                    <a:pt x="72986" y="141465"/>
                  </a:lnTo>
                  <a:lnTo>
                    <a:pt x="74168" y="139915"/>
                  </a:lnTo>
                  <a:lnTo>
                    <a:pt x="75082" y="138722"/>
                  </a:lnTo>
                  <a:lnTo>
                    <a:pt x="74345" y="148894"/>
                  </a:lnTo>
                  <a:lnTo>
                    <a:pt x="76581" y="151523"/>
                  </a:lnTo>
                  <a:lnTo>
                    <a:pt x="77089" y="151511"/>
                  </a:lnTo>
                  <a:lnTo>
                    <a:pt x="79209" y="149250"/>
                  </a:lnTo>
                  <a:lnTo>
                    <a:pt x="80848" y="126898"/>
                  </a:lnTo>
                  <a:lnTo>
                    <a:pt x="80505" y="131660"/>
                  </a:lnTo>
                  <a:lnTo>
                    <a:pt x="86182" y="124269"/>
                  </a:lnTo>
                  <a:lnTo>
                    <a:pt x="87350" y="122745"/>
                  </a:lnTo>
                  <a:lnTo>
                    <a:pt x="95846" y="111683"/>
                  </a:lnTo>
                  <a:lnTo>
                    <a:pt x="98717" y="133527"/>
                  </a:lnTo>
                  <a:lnTo>
                    <a:pt x="89547" y="152527"/>
                  </a:lnTo>
                  <a:lnTo>
                    <a:pt x="90678" y="155803"/>
                  </a:lnTo>
                  <a:lnTo>
                    <a:pt x="92062" y="156032"/>
                  </a:lnTo>
                  <a:lnTo>
                    <a:pt x="93954" y="154673"/>
                  </a:lnTo>
                  <a:lnTo>
                    <a:pt x="99885" y="142405"/>
                  </a:lnTo>
                  <a:lnTo>
                    <a:pt x="101536" y="155016"/>
                  </a:lnTo>
                  <a:lnTo>
                    <a:pt x="92354" y="173990"/>
                  </a:lnTo>
                  <a:lnTo>
                    <a:pt x="93510" y="177266"/>
                  </a:lnTo>
                  <a:lnTo>
                    <a:pt x="94894" y="177495"/>
                  </a:lnTo>
                  <a:lnTo>
                    <a:pt x="96786" y="176136"/>
                  </a:lnTo>
                  <a:lnTo>
                    <a:pt x="102704" y="163880"/>
                  </a:lnTo>
                  <a:lnTo>
                    <a:pt x="104190" y="175171"/>
                  </a:lnTo>
                  <a:lnTo>
                    <a:pt x="104749" y="174015"/>
                  </a:lnTo>
                  <a:lnTo>
                    <a:pt x="108026" y="172859"/>
                  </a:lnTo>
                  <a:lnTo>
                    <a:pt x="104762" y="174015"/>
                  </a:lnTo>
                  <a:lnTo>
                    <a:pt x="95021" y="194195"/>
                  </a:lnTo>
                  <a:lnTo>
                    <a:pt x="96177" y="197446"/>
                  </a:lnTo>
                  <a:lnTo>
                    <a:pt x="97561" y="197662"/>
                  </a:lnTo>
                  <a:lnTo>
                    <a:pt x="99453" y="196316"/>
                  </a:lnTo>
                  <a:lnTo>
                    <a:pt x="105359" y="184086"/>
                  </a:lnTo>
                  <a:lnTo>
                    <a:pt x="107035" y="196862"/>
                  </a:lnTo>
                  <a:lnTo>
                    <a:pt x="109194" y="198678"/>
                  </a:lnTo>
                  <a:lnTo>
                    <a:pt x="112014" y="198640"/>
                  </a:lnTo>
                  <a:lnTo>
                    <a:pt x="114909" y="198247"/>
                  </a:lnTo>
                  <a:lnTo>
                    <a:pt x="116776" y="195795"/>
                  </a:lnTo>
                  <a:lnTo>
                    <a:pt x="115379" y="185026"/>
                  </a:lnTo>
                  <a:lnTo>
                    <a:pt x="122516" y="193281"/>
                  </a:lnTo>
                  <a:lnTo>
                    <a:pt x="124688" y="194094"/>
                  </a:lnTo>
                  <a:lnTo>
                    <a:pt x="125958" y="193522"/>
                  </a:lnTo>
                  <a:lnTo>
                    <a:pt x="126199" y="190068"/>
                  </a:lnTo>
                  <a:lnTo>
                    <a:pt x="114211" y="176174"/>
                  </a:lnTo>
                  <a:lnTo>
                    <a:pt x="113779" y="172859"/>
                  </a:lnTo>
                  <a:lnTo>
                    <a:pt x="112725" y="164858"/>
                  </a:lnTo>
                  <a:lnTo>
                    <a:pt x="119849" y="173101"/>
                  </a:lnTo>
                  <a:lnTo>
                    <a:pt x="122021" y="173913"/>
                  </a:lnTo>
                  <a:lnTo>
                    <a:pt x="123304" y="173342"/>
                  </a:lnTo>
                  <a:lnTo>
                    <a:pt x="123571" y="169887"/>
                  </a:lnTo>
                  <a:lnTo>
                    <a:pt x="111556" y="155994"/>
                  </a:lnTo>
                  <a:lnTo>
                    <a:pt x="111125" y="152679"/>
                  </a:lnTo>
                  <a:lnTo>
                    <a:pt x="109893" y="143383"/>
                  </a:lnTo>
                  <a:lnTo>
                    <a:pt x="117017" y="151612"/>
                  </a:lnTo>
                  <a:lnTo>
                    <a:pt x="119189" y="152450"/>
                  </a:lnTo>
                  <a:lnTo>
                    <a:pt x="120484" y="151879"/>
                  </a:lnTo>
                  <a:lnTo>
                    <a:pt x="120726" y="148424"/>
                  </a:lnTo>
                  <a:lnTo>
                    <a:pt x="106095" y="131457"/>
                  </a:lnTo>
                  <a:lnTo>
                    <a:pt x="108737" y="134518"/>
                  </a:lnTo>
                  <a:lnTo>
                    <a:pt x="108305" y="131216"/>
                  </a:lnTo>
                  <a:lnTo>
                    <a:pt x="105994" y="113690"/>
                  </a:lnTo>
                  <a:lnTo>
                    <a:pt x="105994" y="157060"/>
                  </a:lnTo>
                  <a:lnTo>
                    <a:pt x="105181" y="156133"/>
                  </a:lnTo>
                  <a:lnTo>
                    <a:pt x="105435" y="152806"/>
                  </a:lnTo>
                  <a:lnTo>
                    <a:pt x="105448" y="152679"/>
                  </a:lnTo>
                  <a:lnTo>
                    <a:pt x="105435" y="152806"/>
                  </a:lnTo>
                  <a:lnTo>
                    <a:pt x="105194" y="156133"/>
                  </a:lnTo>
                  <a:lnTo>
                    <a:pt x="105994" y="157060"/>
                  </a:lnTo>
                  <a:lnTo>
                    <a:pt x="105994" y="113690"/>
                  </a:lnTo>
                  <a:lnTo>
                    <a:pt x="104279" y="100685"/>
                  </a:lnTo>
                  <a:lnTo>
                    <a:pt x="105549" y="110223"/>
                  </a:lnTo>
                  <a:lnTo>
                    <a:pt x="123571" y="124066"/>
                  </a:lnTo>
                  <a:lnTo>
                    <a:pt x="130365" y="143459"/>
                  </a:lnTo>
                  <a:lnTo>
                    <a:pt x="132969" y="145059"/>
                  </a:lnTo>
                  <a:lnTo>
                    <a:pt x="133477" y="144957"/>
                  </a:lnTo>
                  <a:lnTo>
                    <a:pt x="135001" y="141833"/>
                  </a:lnTo>
                  <a:lnTo>
                    <a:pt x="128003" y="121831"/>
                  </a:lnTo>
                  <a:lnTo>
                    <a:pt x="130708" y="129527"/>
                  </a:lnTo>
                  <a:lnTo>
                    <a:pt x="140779" y="137274"/>
                  </a:lnTo>
                  <a:lnTo>
                    <a:pt x="147535" y="156616"/>
                  </a:lnTo>
                  <a:lnTo>
                    <a:pt x="150164" y="158254"/>
                  </a:lnTo>
                  <a:lnTo>
                    <a:pt x="150647" y="158140"/>
                  </a:lnTo>
                  <a:lnTo>
                    <a:pt x="152171" y="155028"/>
                  </a:lnTo>
                  <a:lnTo>
                    <a:pt x="145199" y="135013"/>
                  </a:lnTo>
                  <a:lnTo>
                    <a:pt x="147891" y="142722"/>
                  </a:lnTo>
                  <a:lnTo>
                    <a:pt x="156921" y="149669"/>
                  </a:lnTo>
                  <a:lnTo>
                    <a:pt x="163677" y="169037"/>
                  </a:lnTo>
                  <a:lnTo>
                    <a:pt x="166306" y="170649"/>
                  </a:lnTo>
                  <a:lnTo>
                    <a:pt x="166789" y="170535"/>
                  </a:lnTo>
                  <a:lnTo>
                    <a:pt x="168313" y="167424"/>
                  </a:lnTo>
                  <a:lnTo>
                    <a:pt x="161340" y="147408"/>
                  </a:lnTo>
                  <a:lnTo>
                    <a:pt x="164033" y="155105"/>
                  </a:lnTo>
                  <a:lnTo>
                    <a:pt x="171729" y="161023"/>
                  </a:lnTo>
                  <a:lnTo>
                    <a:pt x="175348" y="161975"/>
                  </a:lnTo>
                  <a:lnTo>
                    <a:pt x="178587" y="160108"/>
                  </a:lnTo>
                  <a:lnTo>
                    <a:pt x="177698" y="153250"/>
                  </a:lnTo>
                  <a:lnTo>
                    <a:pt x="171005" y="148120"/>
                  </a:lnTo>
                  <a:lnTo>
                    <a:pt x="182473" y="148958"/>
                  </a:lnTo>
                  <a:lnTo>
                    <a:pt x="182981" y="148958"/>
                  </a:lnTo>
                  <a:lnTo>
                    <a:pt x="185102" y="146697"/>
                  </a:lnTo>
                  <a:lnTo>
                    <a:pt x="182829" y="144068"/>
                  </a:lnTo>
                  <a:lnTo>
                    <a:pt x="160477" y="142417"/>
                  </a:lnTo>
                  <a:lnTo>
                    <a:pt x="160121" y="142735"/>
                  </a:lnTo>
                  <a:lnTo>
                    <a:pt x="160121" y="147307"/>
                  </a:lnTo>
                  <a:lnTo>
                    <a:pt x="157962" y="144818"/>
                  </a:lnTo>
                  <a:lnTo>
                    <a:pt x="160121" y="147307"/>
                  </a:lnTo>
                  <a:lnTo>
                    <a:pt x="160121" y="142735"/>
                  </a:lnTo>
                  <a:lnTo>
                    <a:pt x="157848" y="144678"/>
                  </a:lnTo>
                  <a:lnTo>
                    <a:pt x="160477" y="142405"/>
                  </a:lnTo>
                  <a:lnTo>
                    <a:pt x="163918" y="142659"/>
                  </a:lnTo>
                  <a:lnTo>
                    <a:pt x="163576" y="142405"/>
                  </a:lnTo>
                  <a:lnTo>
                    <a:pt x="157797" y="137985"/>
                  </a:lnTo>
                  <a:lnTo>
                    <a:pt x="157797" y="144729"/>
                  </a:lnTo>
                  <a:lnTo>
                    <a:pt x="156298" y="147840"/>
                  </a:lnTo>
                  <a:lnTo>
                    <a:pt x="157797" y="144729"/>
                  </a:lnTo>
                  <a:lnTo>
                    <a:pt x="157797" y="137985"/>
                  </a:lnTo>
                  <a:lnTo>
                    <a:pt x="154863" y="135724"/>
                  </a:lnTo>
                  <a:lnTo>
                    <a:pt x="166319" y="136563"/>
                  </a:lnTo>
                  <a:lnTo>
                    <a:pt x="166801" y="136563"/>
                  </a:lnTo>
                  <a:lnTo>
                    <a:pt x="168948" y="134302"/>
                  </a:lnTo>
                  <a:lnTo>
                    <a:pt x="166674" y="131673"/>
                  </a:lnTo>
                  <a:lnTo>
                    <a:pt x="144322" y="130035"/>
                  </a:lnTo>
                  <a:lnTo>
                    <a:pt x="147764" y="130263"/>
                  </a:lnTo>
                  <a:lnTo>
                    <a:pt x="147447" y="130022"/>
                  </a:lnTo>
                  <a:lnTo>
                    <a:pt x="141655" y="125590"/>
                  </a:lnTo>
                  <a:lnTo>
                    <a:pt x="141655" y="132334"/>
                  </a:lnTo>
                  <a:lnTo>
                    <a:pt x="140157" y="135445"/>
                  </a:lnTo>
                  <a:lnTo>
                    <a:pt x="141655" y="132334"/>
                  </a:lnTo>
                  <a:lnTo>
                    <a:pt x="141655" y="125590"/>
                  </a:lnTo>
                  <a:lnTo>
                    <a:pt x="137693" y="122542"/>
                  </a:lnTo>
                  <a:lnTo>
                    <a:pt x="149136" y="123380"/>
                  </a:lnTo>
                  <a:lnTo>
                    <a:pt x="149644" y="123380"/>
                  </a:lnTo>
                  <a:lnTo>
                    <a:pt x="151765" y="121119"/>
                  </a:lnTo>
                  <a:lnTo>
                    <a:pt x="149517" y="118491"/>
                  </a:lnTo>
                  <a:lnTo>
                    <a:pt x="127165" y="116840"/>
                  </a:lnTo>
                  <a:lnTo>
                    <a:pt x="125755" y="118059"/>
                  </a:lnTo>
                  <a:lnTo>
                    <a:pt x="127165" y="116827"/>
                  </a:lnTo>
                  <a:lnTo>
                    <a:pt x="130594" y="117081"/>
                  </a:lnTo>
                  <a:lnTo>
                    <a:pt x="130251" y="116827"/>
                  </a:lnTo>
                  <a:lnTo>
                    <a:pt x="124485" y="112407"/>
                  </a:lnTo>
                  <a:lnTo>
                    <a:pt x="124485" y="119151"/>
                  </a:lnTo>
                  <a:lnTo>
                    <a:pt x="122961" y="122301"/>
                  </a:lnTo>
                  <a:lnTo>
                    <a:pt x="124485" y="119151"/>
                  </a:lnTo>
                  <a:lnTo>
                    <a:pt x="124485" y="112407"/>
                  </a:lnTo>
                  <a:lnTo>
                    <a:pt x="111404" y="102374"/>
                  </a:lnTo>
                  <a:lnTo>
                    <a:pt x="134505" y="99326"/>
                  </a:lnTo>
                  <a:lnTo>
                    <a:pt x="152793" y="108165"/>
                  </a:lnTo>
                  <a:lnTo>
                    <a:pt x="154165" y="108394"/>
                  </a:lnTo>
                  <a:lnTo>
                    <a:pt x="156044" y="107022"/>
                  </a:lnTo>
                  <a:lnTo>
                    <a:pt x="154927" y="103759"/>
                  </a:lnTo>
                  <a:lnTo>
                    <a:pt x="143332" y="98158"/>
                  </a:lnTo>
                  <a:lnTo>
                    <a:pt x="155943" y="96507"/>
                  </a:lnTo>
                  <a:lnTo>
                    <a:pt x="174256" y="105359"/>
                  </a:lnTo>
                  <a:lnTo>
                    <a:pt x="175653" y="105562"/>
                  </a:lnTo>
                  <a:lnTo>
                    <a:pt x="177546" y="104216"/>
                  </a:lnTo>
                  <a:lnTo>
                    <a:pt x="176390" y="100939"/>
                  </a:lnTo>
                  <a:lnTo>
                    <a:pt x="164782" y="95338"/>
                  </a:lnTo>
                  <a:lnTo>
                    <a:pt x="176136" y="93853"/>
                  </a:lnTo>
                  <a:lnTo>
                    <a:pt x="187502" y="99352"/>
                  </a:lnTo>
                  <a:lnTo>
                    <a:pt x="194437" y="102704"/>
                  </a:lnTo>
                  <a:lnTo>
                    <a:pt x="195795" y="102908"/>
                  </a:lnTo>
                  <a:lnTo>
                    <a:pt x="196342" y="102514"/>
                  </a:lnTo>
                  <a:lnTo>
                    <a:pt x="197688" y="101549"/>
                  </a:lnTo>
                  <a:lnTo>
                    <a:pt x="196557" y="98272"/>
                  </a:lnTo>
                  <a:lnTo>
                    <a:pt x="194970" y="97523"/>
                  </a:lnTo>
                  <a:lnTo>
                    <a:pt x="194284" y="96824"/>
                  </a:lnTo>
                  <a:lnTo>
                    <a:pt x="193573" y="96837"/>
                  </a:lnTo>
                  <a:lnTo>
                    <a:pt x="184975" y="92684"/>
                  </a:lnTo>
                  <a:lnTo>
                    <a:pt x="196773" y="91122"/>
                  </a:lnTo>
                  <a:lnTo>
                    <a:pt x="198640" y="88658"/>
                  </a:lnTo>
                  <a:close/>
                </a:path>
                <a:path w="2049145" h="903605">
                  <a:moveTo>
                    <a:pt x="395414" y="360807"/>
                  </a:moveTo>
                  <a:lnTo>
                    <a:pt x="392684" y="358724"/>
                  </a:lnTo>
                  <a:lnTo>
                    <a:pt x="300329" y="370890"/>
                  </a:lnTo>
                  <a:lnTo>
                    <a:pt x="298272" y="373583"/>
                  </a:lnTo>
                  <a:lnTo>
                    <a:pt x="300951" y="375666"/>
                  </a:lnTo>
                  <a:lnTo>
                    <a:pt x="393319" y="363499"/>
                  </a:lnTo>
                  <a:lnTo>
                    <a:pt x="395414" y="360807"/>
                  </a:lnTo>
                  <a:close/>
                </a:path>
                <a:path w="2049145" h="903605">
                  <a:moveTo>
                    <a:pt x="883920" y="799795"/>
                  </a:moveTo>
                  <a:lnTo>
                    <a:pt x="883894" y="797153"/>
                  </a:lnTo>
                  <a:lnTo>
                    <a:pt x="883869" y="794537"/>
                  </a:lnTo>
                  <a:lnTo>
                    <a:pt x="881748" y="792416"/>
                  </a:lnTo>
                  <a:lnTo>
                    <a:pt x="876477" y="792454"/>
                  </a:lnTo>
                  <a:lnTo>
                    <a:pt x="874382" y="794613"/>
                  </a:lnTo>
                  <a:lnTo>
                    <a:pt x="874433" y="799884"/>
                  </a:lnTo>
                  <a:lnTo>
                    <a:pt x="876566" y="801979"/>
                  </a:lnTo>
                  <a:lnTo>
                    <a:pt x="881824" y="801928"/>
                  </a:lnTo>
                  <a:lnTo>
                    <a:pt x="883920" y="799795"/>
                  </a:lnTo>
                  <a:close/>
                </a:path>
                <a:path w="2049145" h="903605">
                  <a:moveTo>
                    <a:pt x="899769" y="606767"/>
                  </a:moveTo>
                  <a:lnTo>
                    <a:pt x="899744" y="604151"/>
                  </a:lnTo>
                  <a:lnTo>
                    <a:pt x="899718" y="601535"/>
                  </a:lnTo>
                  <a:lnTo>
                    <a:pt x="897597" y="599414"/>
                  </a:lnTo>
                  <a:lnTo>
                    <a:pt x="892352" y="599465"/>
                  </a:lnTo>
                  <a:lnTo>
                    <a:pt x="890231" y="601611"/>
                  </a:lnTo>
                  <a:lnTo>
                    <a:pt x="890282" y="606856"/>
                  </a:lnTo>
                  <a:lnTo>
                    <a:pt x="892441" y="608952"/>
                  </a:lnTo>
                  <a:lnTo>
                    <a:pt x="897674" y="608901"/>
                  </a:lnTo>
                  <a:lnTo>
                    <a:pt x="899769" y="606767"/>
                  </a:lnTo>
                  <a:close/>
                </a:path>
                <a:path w="2049145" h="903605">
                  <a:moveTo>
                    <a:pt x="1023112" y="675817"/>
                  </a:moveTo>
                  <a:lnTo>
                    <a:pt x="1023086" y="673201"/>
                  </a:lnTo>
                  <a:lnTo>
                    <a:pt x="1023061" y="670585"/>
                  </a:lnTo>
                  <a:lnTo>
                    <a:pt x="1020927" y="668489"/>
                  </a:lnTo>
                  <a:lnTo>
                    <a:pt x="1015669" y="668540"/>
                  </a:lnTo>
                  <a:lnTo>
                    <a:pt x="1013574" y="670661"/>
                  </a:lnTo>
                  <a:lnTo>
                    <a:pt x="1013625" y="675906"/>
                  </a:lnTo>
                  <a:lnTo>
                    <a:pt x="1015758" y="678027"/>
                  </a:lnTo>
                  <a:lnTo>
                    <a:pt x="1021016" y="677976"/>
                  </a:lnTo>
                  <a:lnTo>
                    <a:pt x="1023112" y="675817"/>
                  </a:lnTo>
                  <a:close/>
                </a:path>
                <a:path w="2049145" h="903605">
                  <a:moveTo>
                    <a:pt x="1094486" y="815492"/>
                  </a:moveTo>
                  <a:lnTo>
                    <a:pt x="1094460" y="812876"/>
                  </a:lnTo>
                  <a:lnTo>
                    <a:pt x="1094435" y="810234"/>
                  </a:lnTo>
                  <a:lnTo>
                    <a:pt x="1092276" y="808139"/>
                  </a:lnTo>
                  <a:lnTo>
                    <a:pt x="1087043" y="808177"/>
                  </a:lnTo>
                  <a:lnTo>
                    <a:pt x="1084922" y="810310"/>
                  </a:lnTo>
                  <a:lnTo>
                    <a:pt x="1084973" y="815581"/>
                  </a:lnTo>
                  <a:lnTo>
                    <a:pt x="1087120" y="817676"/>
                  </a:lnTo>
                  <a:lnTo>
                    <a:pt x="1092365" y="817626"/>
                  </a:lnTo>
                  <a:lnTo>
                    <a:pt x="1094486" y="815492"/>
                  </a:lnTo>
                  <a:close/>
                </a:path>
                <a:path w="2049145" h="903605">
                  <a:moveTo>
                    <a:pt x="1162926" y="621995"/>
                  </a:moveTo>
                  <a:lnTo>
                    <a:pt x="1162900" y="619379"/>
                  </a:lnTo>
                  <a:lnTo>
                    <a:pt x="1162875" y="616762"/>
                  </a:lnTo>
                  <a:lnTo>
                    <a:pt x="1160741" y="614641"/>
                  </a:lnTo>
                  <a:lnTo>
                    <a:pt x="1155509" y="614692"/>
                  </a:lnTo>
                  <a:lnTo>
                    <a:pt x="1153388" y="616839"/>
                  </a:lnTo>
                  <a:lnTo>
                    <a:pt x="1153439" y="622084"/>
                  </a:lnTo>
                  <a:lnTo>
                    <a:pt x="1155598" y="624205"/>
                  </a:lnTo>
                  <a:lnTo>
                    <a:pt x="1160830" y="624154"/>
                  </a:lnTo>
                  <a:lnTo>
                    <a:pt x="1162926" y="621995"/>
                  </a:lnTo>
                  <a:close/>
                </a:path>
                <a:path w="2049145" h="903605">
                  <a:moveTo>
                    <a:pt x="1178610" y="411441"/>
                  </a:moveTo>
                  <a:lnTo>
                    <a:pt x="1178585" y="408825"/>
                  </a:lnTo>
                  <a:lnTo>
                    <a:pt x="1178560" y="406209"/>
                  </a:lnTo>
                  <a:lnTo>
                    <a:pt x="1176439" y="404114"/>
                  </a:lnTo>
                  <a:lnTo>
                    <a:pt x="1171194" y="404152"/>
                  </a:lnTo>
                  <a:lnTo>
                    <a:pt x="1169073" y="406285"/>
                  </a:lnTo>
                  <a:lnTo>
                    <a:pt x="1169123" y="411530"/>
                  </a:lnTo>
                  <a:lnTo>
                    <a:pt x="1171282" y="413639"/>
                  </a:lnTo>
                  <a:lnTo>
                    <a:pt x="1176515" y="413600"/>
                  </a:lnTo>
                  <a:lnTo>
                    <a:pt x="1178610" y="411441"/>
                  </a:lnTo>
                  <a:close/>
                </a:path>
                <a:path w="2049145" h="903605">
                  <a:moveTo>
                    <a:pt x="1197089" y="516483"/>
                  </a:moveTo>
                  <a:lnTo>
                    <a:pt x="1197063" y="513867"/>
                  </a:lnTo>
                  <a:lnTo>
                    <a:pt x="1197038" y="511251"/>
                  </a:lnTo>
                  <a:lnTo>
                    <a:pt x="1194892" y="509130"/>
                  </a:lnTo>
                  <a:lnTo>
                    <a:pt x="1189647" y="509181"/>
                  </a:lnTo>
                  <a:lnTo>
                    <a:pt x="1187526" y="511327"/>
                  </a:lnTo>
                  <a:lnTo>
                    <a:pt x="1187577" y="516572"/>
                  </a:lnTo>
                  <a:lnTo>
                    <a:pt x="1189736" y="518693"/>
                  </a:lnTo>
                  <a:lnTo>
                    <a:pt x="1194968" y="518642"/>
                  </a:lnTo>
                  <a:lnTo>
                    <a:pt x="1197089" y="516483"/>
                  </a:lnTo>
                  <a:close/>
                </a:path>
                <a:path w="2049145" h="903605">
                  <a:moveTo>
                    <a:pt x="1269047" y="726287"/>
                  </a:moveTo>
                  <a:lnTo>
                    <a:pt x="1269022" y="723671"/>
                  </a:lnTo>
                  <a:lnTo>
                    <a:pt x="1268996" y="721029"/>
                  </a:lnTo>
                  <a:lnTo>
                    <a:pt x="1266875" y="718934"/>
                  </a:lnTo>
                  <a:lnTo>
                    <a:pt x="1261605" y="718972"/>
                  </a:lnTo>
                  <a:lnTo>
                    <a:pt x="1259509" y="721106"/>
                  </a:lnTo>
                  <a:lnTo>
                    <a:pt x="1259560" y="726376"/>
                  </a:lnTo>
                  <a:lnTo>
                    <a:pt x="1261694" y="728484"/>
                  </a:lnTo>
                  <a:lnTo>
                    <a:pt x="1266952" y="728446"/>
                  </a:lnTo>
                  <a:lnTo>
                    <a:pt x="1269047" y="726287"/>
                  </a:lnTo>
                  <a:close/>
                </a:path>
                <a:path w="2049145" h="903605">
                  <a:moveTo>
                    <a:pt x="1285354" y="585876"/>
                  </a:moveTo>
                  <a:lnTo>
                    <a:pt x="1285328" y="583260"/>
                  </a:lnTo>
                  <a:lnTo>
                    <a:pt x="1285303" y="580644"/>
                  </a:lnTo>
                  <a:lnTo>
                    <a:pt x="1283182" y="578523"/>
                  </a:lnTo>
                  <a:lnTo>
                    <a:pt x="1277912" y="578573"/>
                  </a:lnTo>
                  <a:lnTo>
                    <a:pt x="1275816" y="580720"/>
                  </a:lnTo>
                  <a:lnTo>
                    <a:pt x="1275867" y="585965"/>
                  </a:lnTo>
                  <a:lnTo>
                    <a:pt x="1278001" y="588048"/>
                  </a:lnTo>
                  <a:lnTo>
                    <a:pt x="1283258" y="588010"/>
                  </a:lnTo>
                  <a:lnTo>
                    <a:pt x="1285354" y="585876"/>
                  </a:lnTo>
                  <a:close/>
                </a:path>
                <a:path w="2049145" h="903605">
                  <a:moveTo>
                    <a:pt x="1323187" y="901153"/>
                  </a:moveTo>
                  <a:lnTo>
                    <a:pt x="1323162" y="898537"/>
                  </a:lnTo>
                  <a:lnTo>
                    <a:pt x="1323136" y="895921"/>
                  </a:lnTo>
                  <a:lnTo>
                    <a:pt x="1320977" y="893800"/>
                  </a:lnTo>
                  <a:lnTo>
                    <a:pt x="1315745" y="893838"/>
                  </a:lnTo>
                  <a:lnTo>
                    <a:pt x="1313624" y="895997"/>
                  </a:lnTo>
                  <a:lnTo>
                    <a:pt x="1313675" y="901242"/>
                  </a:lnTo>
                  <a:lnTo>
                    <a:pt x="1315821" y="903351"/>
                  </a:lnTo>
                  <a:lnTo>
                    <a:pt x="1321066" y="903312"/>
                  </a:lnTo>
                  <a:lnTo>
                    <a:pt x="1323187" y="901153"/>
                  </a:lnTo>
                  <a:close/>
                </a:path>
                <a:path w="2049145" h="903605">
                  <a:moveTo>
                    <a:pt x="1424876" y="496963"/>
                  </a:moveTo>
                  <a:lnTo>
                    <a:pt x="1424851" y="494347"/>
                  </a:lnTo>
                  <a:lnTo>
                    <a:pt x="1424825" y="491731"/>
                  </a:lnTo>
                  <a:lnTo>
                    <a:pt x="1422666" y="489610"/>
                  </a:lnTo>
                  <a:lnTo>
                    <a:pt x="1417434" y="489661"/>
                  </a:lnTo>
                  <a:lnTo>
                    <a:pt x="1415313" y="491807"/>
                  </a:lnTo>
                  <a:lnTo>
                    <a:pt x="1415364" y="497052"/>
                  </a:lnTo>
                  <a:lnTo>
                    <a:pt x="1417510" y="499135"/>
                  </a:lnTo>
                  <a:lnTo>
                    <a:pt x="1422755" y="499097"/>
                  </a:lnTo>
                  <a:lnTo>
                    <a:pt x="1424876" y="496963"/>
                  </a:lnTo>
                  <a:close/>
                </a:path>
                <a:path w="2049145" h="903605">
                  <a:moveTo>
                    <a:pt x="1444396" y="724763"/>
                  </a:moveTo>
                  <a:lnTo>
                    <a:pt x="1444371" y="722147"/>
                  </a:lnTo>
                  <a:lnTo>
                    <a:pt x="1444345" y="719505"/>
                  </a:lnTo>
                  <a:lnTo>
                    <a:pt x="1442199" y="717410"/>
                  </a:lnTo>
                  <a:lnTo>
                    <a:pt x="1436954" y="717448"/>
                  </a:lnTo>
                  <a:lnTo>
                    <a:pt x="1434833" y="719582"/>
                  </a:lnTo>
                  <a:lnTo>
                    <a:pt x="1434884" y="724852"/>
                  </a:lnTo>
                  <a:lnTo>
                    <a:pt x="1437043" y="726960"/>
                  </a:lnTo>
                  <a:lnTo>
                    <a:pt x="1442275" y="726922"/>
                  </a:lnTo>
                  <a:lnTo>
                    <a:pt x="1444396" y="724763"/>
                  </a:lnTo>
                  <a:close/>
                </a:path>
                <a:path w="2049145" h="903605">
                  <a:moveTo>
                    <a:pt x="1748790" y="220484"/>
                  </a:moveTo>
                  <a:lnTo>
                    <a:pt x="1748764" y="217868"/>
                  </a:lnTo>
                  <a:lnTo>
                    <a:pt x="1748739" y="215252"/>
                  </a:lnTo>
                  <a:lnTo>
                    <a:pt x="1746580" y="213131"/>
                  </a:lnTo>
                  <a:lnTo>
                    <a:pt x="1741347" y="213182"/>
                  </a:lnTo>
                  <a:lnTo>
                    <a:pt x="1739226" y="215328"/>
                  </a:lnTo>
                  <a:lnTo>
                    <a:pt x="1739277" y="220573"/>
                  </a:lnTo>
                  <a:lnTo>
                    <a:pt x="1741436" y="222656"/>
                  </a:lnTo>
                  <a:lnTo>
                    <a:pt x="1746669" y="222618"/>
                  </a:lnTo>
                  <a:lnTo>
                    <a:pt x="1748790" y="220484"/>
                  </a:lnTo>
                  <a:close/>
                </a:path>
                <a:path w="2049145" h="903605">
                  <a:moveTo>
                    <a:pt x="1888604" y="166674"/>
                  </a:moveTo>
                  <a:lnTo>
                    <a:pt x="1888578" y="164033"/>
                  </a:lnTo>
                  <a:lnTo>
                    <a:pt x="1888553" y="161417"/>
                  </a:lnTo>
                  <a:lnTo>
                    <a:pt x="1886394" y="159321"/>
                  </a:lnTo>
                  <a:lnTo>
                    <a:pt x="1881162" y="159372"/>
                  </a:lnTo>
                  <a:lnTo>
                    <a:pt x="1879066" y="161493"/>
                  </a:lnTo>
                  <a:lnTo>
                    <a:pt x="1879117" y="166763"/>
                  </a:lnTo>
                  <a:lnTo>
                    <a:pt x="1881238" y="168859"/>
                  </a:lnTo>
                  <a:lnTo>
                    <a:pt x="1886483" y="168808"/>
                  </a:lnTo>
                  <a:lnTo>
                    <a:pt x="1888604" y="166674"/>
                  </a:lnTo>
                  <a:close/>
                </a:path>
                <a:path w="2049145" h="903605">
                  <a:moveTo>
                    <a:pt x="2048840" y="445820"/>
                  </a:moveTo>
                  <a:lnTo>
                    <a:pt x="2048814" y="443204"/>
                  </a:lnTo>
                  <a:lnTo>
                    <a:pt x="2048789" y="440563"/>
                  </a:lnTo>
                  <a:lnTo>
                    <a:pt x="2046630" y="438467"/>
                  </a:lnTo>
                  <a:lnTo>
                    <a:pt x="2041398" y="438505"/>
                  </a:lnTo>
                  <a:lnTo>
                    <a:pt x="2039302" y="440639"/>
                  </a:lnTo>
                  <a:lnTo>
                    <a:pt x="2039353" y="445909"/>
                  </a:lnTo>
                  <a:lnTo>
                    <a:pt x="2041474" y="448030"/>
                  </a:lnTo>
                  <a:lnTo>
                    <a:pt x="2046719" y="447979"/>
                  </a:lnTo>
                  <a:lnTo>
                    <a:pt x="2048840" y="44582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612569" y="145300"/>
              <a:ext cx="3207385" cy="2657475"/>
            </a:xfrm>
            <a:custGeom>
              <a:avLst/>
              <a:gdLst/>
              <a:ahLst/>
              <a:cxnLst/>
              <a:rect l="l" t="t" r="r" b="b"/>
              <a:pathLst>
                <a:path w="3207385" h="2657475">
                  <a:moveTo>
                    <a:pt x="41313" y="1584401"/>
                  </a:moveTo>
                  <a:lnTo>
                    <a:pt x="39611" y="1576374"/>
                  </a:lnTo>
                  <a:lnTo>
                    <a:pt x="35128" y="1569847"/>
                  </a:lnTo>
                  <a:lnTo>
                    <a:pt x="28524" y="1565490"/>
                  </a:lnTo>
                  <a:lnTo>
                    <a:pt x="20472" y="1563928"/>
                  </a:lnTo>
                  <a:lnTo>
                    <a:pt x="12446" y="1565630"/>
                  </a:lnTo>
                  <a:lnTo>
                    <a:pt x="5918" y="1570113"/>
                  </a:lnTo>
                  <a:lnTo>
                    <a:pt x="1549" y="1576717"/>
                  </a:lnTo>
                  <a:lnTo>
                    <a:pt x="0" y="1584756"/>
                  </a:lnTo>
                  <a:lnTo>
                    <a:pt x="1689" y="1592795"/>
                  </a:lnTo>
                  <a:lnTo>
                    <a:pt x="6172" y="1599323"/>
                  </a:lnTo>
                  <a:lnTo>
                    <a:pt x="12776" y="1603692"/>
                  </a:lnTo>
                  <a:lnTo>
                    <a:pt x="20840" y="1605241"/>
                  </a:lnTo>
                  <a:lnTo>
                    <a:pt x="28854" y="1603552"/>
                  </a:lnTo>
                  <a:lnTo>
                    <a:pt x="35382" y="1599069"/>
                  </a:lnTo>
                  <a:lnTo>
                    <a:pt x="39751" y="1592465"/>
                  </a:lnTo>
                  <a:lnTo>
                    <a:pt x="41313" y="1584401"/>
                  </a:lnTo>
                  <a:close/>
                </a:path>
                <a:path w="3207385" h="2657475">
                  <a:moveTo>
                    <a:pt x="110248" y="744905"/>
                  </a:moveTo>
                  <a:lnTo>
                    <a:pt x="108559" y="736892"/>
                  </a:lnTo>
                  <a:lnTo>
                    <a:pt x="104076" y="730364"/>
                  </a:lnTo>
                  <a:lnTo>
                    <a:pt x="97472" y="725982"/>
                  </a:lnTo>
                  <a:lnTo>
                    <a:pt x="89408" y="724433"/>
                  </a:lnTo>
                  <a:lnTo>
                    <a:pt x="81381" y="726135"/>
                  </a:lnTo>
                  <a:lnTo>
                    <a:pt x="74853" y="730618"/>
                  </a:lnTo>
                  <a:lnTo>
                    <a:pt x="70485" y="737222"/>
                  </a:lnTo>
                  <a:lnTo>
                    <a:pt x="68935" y="745261"/>
                  </a:lnTo>
                  <a:lnTo>
                    <a:pt x="70637" y="753287"/>
                  </a:lnTo>
                  <a:lnTo>
                    <a:pt x="75120" y="759815"/>
                  </a:lnTo>
                  <a:lnTo>
                    <a:pt x="81724" y="764184"/>
                  </a:lnTo>
                  <a:lnTo>
                    <a:pt x="89776" y="765733"/>
                  </a:lnTo>
                  <a:lnTo>
                    <a:pt x="97802" y="764044"/>
                  </a:lnTo>
                  <a:lnTo>
                    <a:pt x="104330" y="759561"/>
                  </a:lnTo>
                  <a:lnTo>
                    <a:pt x="108699" y="752957"/>
                  </a:lnTo>
                  <a:lnTo>
                    <a:pt x="110248" y="744905"/>
                  </a:lnTo>
                  <a:close/>
                </a:path>
                <a:path w="3207385" h="2657475">
                  <a:moveTo>
                    <a:pt x="257429" y="133527"/>
                  </a:moveTo>
                  <a:lnTo>
                    <a:pt x="255739" y="125501"/>
                  </a:lnTo>
                  <a:lnTo>
                    <a:pt x="251256" y="118973"/>
                  </a:lnTo>
                  <a:lnTo>
                    <a:pt x="244652" y="114604"/>
                  </a:lnTo>
                  <a:lnTo>
                    <a:pt x="236588" y="113055"/>
                  </a:lnTo>
                  <a:lnTo>
                    <a:pt x="228561" y="114744"/>
                  </a:lnTo>
                  <a:lnTo>
                    <a:pt x="222034" y="119227"/>
                  </a:lnTo>
                  <a:lnTo>
                    <a:pt x="217665" y="125831"/>
                  </a:lnTo>
                  <a:lnTo>
                    <a:pt x="216115" y="133883"/>
                  </a:lnTo>
                  <a:lnTo>
                    <a:pt x="217805" y="141909"/>
                  </a:lnTo>
                  <a:lnTo>
                    <a:pt x="222288" y="148437"/>
                  </a:lnTo>
                  <a:lnTo>
                    <a:pt x="228904" y="152806"/>
                  </a:lnTo>
                  <a:lnTo>
                    <a:pt x="236956" y="154368"/>
                  </a:lnTo>
                  <a:lnTo>
                    <a:pt x="244983" y="152679"/>
                  </a:lnTo>
                  <a:lnTo>
                    <a:pt x="251510" y="148183"/>
                  </a:lnTo>
                  <a:lnTo>
                    <a:pt x="255879" y="141579"/>
                  </a:lnTo>
                  <a:lnTo>
                    <a:pt x="257429" y="133527"/>
                  </a:lnTo>
                  <a:close/>
                </a:path>
                <a:path w="3207385" h="2657475">
                  <a:moveTo>
                    <a:pt x="646722" y="1045273"/>
                  </a:moveTo>
                  <a:lnTo>
                    <a:pt x="645020" y="1037259"/>
                  </a:lnTo>
                  <a:lnTo>
                    <a:pt x="640524" y="1030732"/>
                  </a:lnTo>
                  <a:lnTo>
                    <a:pt x="633907" y="1026363"/>
                  </a:lnTo>
                  <a:lnTo>
                    <a:pt x="625856" y="1024801"/>
                  </a:lnTo>
                  <a:lnTo>
                    <a:pt x="617842" y="1026502"/>
                  </a:lnTo>
                  <a:lnTo>
                    <a:pt x="611327" y="1030986"/>
                  </a:lnTo>
                  <a:lnTo>
                    <a:pt x="606958" y="1037590"/>
                  </a:lnTo>
                  <a:lnTo>
                    <a:pt x="605409" y="1045629"/>
                  </a:lnTo>
                  <a:lnTo>
                    <a:pt x="607098" y="1053668"/>
                  </a:lnTo>
                  <a:lnTo>
                    <a:pt x="611581" y="1060196"/>
                  </a:lnTo>
                  <a:lnTo>
                    <a:pt x="618172" y="1064564"/>
                  </a:lnTo>
                  <a:lnTo>
                    <a:pt x="626224" y="1066114"/>
                  </a:lnTo>
                  <a:lnTo>
                    <a:pt x="634250" y="1064425"/>
                  </a:lnTo>
                  <a:lnTo>
                    <a:pt x="640778" y="1059942"/>
                  </a:lnTo>
                  <a:lnTo>
                    <a:pt x="645160" y="1053338"/>
                  </a:lnTo>
                  <a:lnTo>
                    <a:pt x="646722" y="1045273"/>
                  </a:lnTo>
                  <a:close/>
                </a:path>
                <a:path w="3207385" h="2657475">
                  <a:moveTo>
                    <a:pt x="794562" y="510146"/>
                  </a:moveTo>
                  <a:lnTo>
                    <a:pt x="792873" y="502132"/>
                  </a:lnTo>
                  <a:lnTo>
                    <a:pt x="788390" y="495617"/>
                  </a:lnTo>
                  <a:lnTo>
                    <a:pt x="781786" y="491248"/>
                  </a:lnTo>
                  <a:lnTo>
                    <a:pt x="773722" y="489699"/>
                  </a:lnTo>
                  <a:lnTo>
                    <a:pt x="765695" y="491388"/>
                  </a:lnTo>
                  <a:lnTo>
                    <a:pt x="759167" y="495871"/>
                  </a:lnTo>
                  <a:lnTo>
                    <a:pt x="754799" y="502462"/>
                  </a:lnTo>
                  <a:lnTo>
                    <a:pt x="753249" y="510501"/>
                  </a:lnTo>
                  <a:lnTo>
                    <a:pt x="754951" y="518528"/>
                  </a:lnTo>
                  <a:lnTo>
                    <a:pt x="759434" y="525056"/>
                  </a:lnTo>
                  <a:lnTo>
                    <a:pt x="766038" y="529437"/>
                  </a:lnTo>
                  <a:lnTo>
                    <a:pt x="774090" y="530987"/>
                  </a:lnTo>
                  <a:lnTo>
                    <a:pt x="782116" y="529285"/>
                  </a:lnTo>
                  <a:lnTo>
                    <a:pt x="788644" y="524802"/>
                  </a:lnTo>
                  <a:lnTo>
                    <a:pt x="793013" y="518198"/>
                  </a:lnTo>
                  <a:lnTo>
                    <a:pt x="794562" y="510146"/>
                  </a:lnTo>
                  <a:close/>
                </a:path>
                <a:path w="3207385" h="2657475">
                  <a:moveTo>
                    <a:pt x="957046" y="1652689"/>
                  </a:moveTo>
                  <a:lnTo>
                    <a:pt x="955357" y="1644662"/>
                  </a:lnTo>
                  <a:lnTo>
                    <a:pt x="950874" y="1638134"/>
                  </a:lnTo>
                  <a:lnTo>
                    <a:pt x="944283" y="1633766"/>
                  </a:lnTo>
                  <a:lnTo>
                    <a:pt x="936244" y="1632216"/>
                  </a:lnTo>
                  <a:lnTo>
                    <a:pt x="928204" y="1633905"/>
                  </a:lnTo>
                  <a:lnTo>
                    <a:pt x="921664" y="1638388"/>
                  </a:lnTo>
                  <a:lnTo>
                    <a:pt x="917282" y="1644992"/>
                  </a:lnTo>
                  <a:lnTo>
                    <a:pt x="915733" y="1653044"/>
                  </a:lnTo>
                  <a:lnTo>
                    <a:pt x="917435" y="1661058"/>
                  </a:lnTo>
                  <a:lnTo>
                    <a:pt x="921918" y="1667598"/>
                  </a:lnTo>
                  <a:lnTo>
                    <a:pt x="928522" y="1671967"/>
                  </a:lnTo>
                  <a:lnTo>
                    <a:pt x="936599" y="1673529"/>
                  </a:lnTo>
                  <a:lnTo>
                    <a:pt x="944613" y="1671828"/>
                  </a:lnTo>
                  <a:lnTo>
                    <a:pt x="951128" y="1667344"/>
                  </a:lnTo>
                  <a:lnTo>
                    <a:pt x="955497" y="1660740"/>
                  </a:lnTo>
                  <a:lnTo>
                    <a:pt x="957046" y="1652689"/>
                  </a:lnTo>
                  <a:close/>
                </a:path>
                <a:path w="3207385" h="2657475">
                  <a:moveTo>
                    <a:pt x="1078445" y="786561"/>
                  </a:moveTo>
                  <a:lnTo>
                    <a:pt x="1078382" y="779957"/>
                  </a:lnTo>
                  <a:lnTo>
                    <a:pt x="1078318" y="773353"/>
                  </a:lnTo>
                  <a:lnTo>
                    <a:pt x="1072934" y="768057"/>
                  </a:lnTo>
                  <a:lnTo>
                    <a:pt x="1059764" y="768172"/>
                  </a:lnTo>
                  <a:lnTo>
                    <a:pt x="1054455" y="773569"/>
                  </a:lnTo>
                  <a:lnTo>
                    <a:pt x="1054582" y="786765"/>
                  </a:lnTo>
                  <a:lnTo>
                    <a:pt x="1059967" y="792035"/>
                  </a:lnTo>
                  <a:lnTo>
                    <a:pt x="1073137" y="791921"/>
                  </a:lnTo>
                  <a:lnTo>
                    <a:pt x="1078445" y="786561"/>
                  </a:lnTo>
                  <a:close/>
                </a:path>
                <a:path w="3207385" h="2657475">
                  <a:moveTo>
                    <a:pt x="1118298" y="301244"/>
                  </a:moveTo>
                  <a:lnTo>
                    <a:pt x="1118235" y="294640"/>
                  </a:lnTo>
                  <a:lnTo>
                    <a:pt x="1118171" y="288036"/>
                  </a:lnTo>
                  <a:lnTo>
                    <a:pt x="1112786" y="282778"/>
                  </a:lnTo>
                  <a:lnTo>
                    <a:pt x="1099591" y="282892"/>
                  </a:lnTo>
                  <a:lnTo>
                    <a:pt x="1094295" y="288251"/>
                  </a:lnTo>
                  <a:lnTo>
                    <a:pt x="1094409" y="301447"/>
                  </a:lnTo>
                  <a:lnTo>
                    <a:pt x="1099794" y="306743"/>
                  </a:lnTo>
                  <a:lnTo>
                    <a:pt x="1112989" y="306628"/>
                  </a:lnTo>
                  <a:lnTo>
                    <a:pt x="1118298" y="301244"/>
                  </a:lnTo>
                  <a:close/>
                </a:path>
                <a:path w="3207385" h="2657475">
                  <a:moveTo>
                    <a:pt x="1403273" y="352310"/>
                  </a:moveTo>
                  <a:lnTo>
                    <a:pt x="1401584" y="344284"/>
                  </a:lnTo>
                  <a:lnTo>
                    <a:pt x="1397101" y="337756"/>
                  </a:lnTo>
                  <a:lnTo>
                    <a:pt x="1390510" y="333400"/>
                  </a:lnTo>
                  <a:lnTo>
                    <a:pt x="1382458" y="331838"/>
                  </a:lnTo>
                  <a:lnTo>
                    <a:pt x="1374432" y="333540"/>
                  </a:lnTo>
                  <a:lnTo>
                    <a:pt x="1367904" y="338023"/>
                  </a:lnTo>
                  <a:lnTo>
                    <a:pt x="1363535" y="344627"/>
                  </a:lnTo>
                  <a:lnTo>
                    <a:pt x="1361986" y="352666"/>
                  </a:lnTo>
                  <a:lnTo>
                    <a:pt x="1363675" y="360705"/>
                  </a:lnTo>
                  <a:lnTo>
                    <a:pt x="1368158" y="367233"/>
                  </a:lnTo>
                  <a:lnTo>
                    <a:pt x="1374762" y="371602"/>
                  </a:lnTo>
                  <a:lnTo>
                    <a:pt x="1382826" y="373151"/>
                  </a:lnTo>
                  <a:lnTo>
                    <a:pt x="1390840" y="371462"/>
                  </a:lnTo>
                  <a:lnTo>
                    <a:pt x="1397355" y="366979"/>
                  </a:lnTo>
                  <a:lnTo>
                    <a:pt x="1401724" y="360375"/>
                  </a:lnTo>
                  <a:lnTo>
                    <a:pt x="1403273" y="352310"/>
                  </a:lnTo>
                  <a:close/>
                </a:path>
                <a:path w="3207385" h="2657475">
                  <a:moveTo>
                    <a:pt x="1428432" y="474903"/>
                  </a:moveTo>
                  <a:lnTo>
                    <a:pt x="1428369" y="468299"/>
                  </a:lnTo>
                  <a:lnTo>
                    <a:pt x="1428305" y="461695"/>
                  </a:lnTo>
                  <a:lnTo>
                    <a:pt x="1422895" y="456399"/>
                  </a:lnTo>
                  <a:lnTo>
                    <a:pt x="1409725" y="456514"/>
                  </a:lnTo>
                  <a:lnTo>
                    <a:pt x="1404416" y="461911"/>
                  </a:lnTo>
                  <a:lnTo>
                    <a:pt x="1404531" y="475107"/>
                  </a:lnTo>
                  <a:lnTo>
                    <a:pt x="1409928" y="480402"/>
                  </a:lnTo>
                  <a:lnTo>
                    <a:pt x="1423098" y="480288"/>
                  </a:lnTo>
                  <a:lnTo>
                    <a:pt x="1428432" y="474903"/>
                  </a:lnTo>
                  <a:close/>
                </a:path>
                <a:path w="3207385" h="2657475">
                  <a:moveTo>
                    <a:pt x="1476794" y="2397048"/>
                  </a:moveTo>
                  <a:lnTo>
                    <a:pt x="1476730" y="2390444"/>
                  </a:lnTo>
                  <a:lnTo>
                    <a:pt x="1476667" y="2383840"/>
                  </a:lnTo>
                  <a:lnTo>
                    <a:pt x="1471282" y="2378545"/>
                  </a:lnTo>
                  <a:lnTo>
                    <a:pt x="1458074" y="2378659"/>
                  </a:lnTo>
                  <a:lnTo>
                    <a:pt x="1452778" y="2384056"/>
                  </a:lnTo>
                  <a:lnTo>
                    <a:pt x="1452892" y="2397252"/>
                  </a:lnTo>
                  <a:lnTo>
                    <a:pt x="1458290" y="2402548"/>
                  </a:lnTo>
                  <a:lnTo>
                    <a:pt x="1471485" y="2402433"/>
                  </a:lnTo>
                  <a:lnTo>
                    <a:pt x="1476794" y="2397048"/>
                  </a:lnTo>
                  <a:close/>
                </a:path>
                <a:path w="3207385" h="2657475">
                  <a:moveTo>
                    <a:pt x="1513890" y="165544"/>
                  </a:moveTo>
                  <a:lnTo>
                    <a:pt x="1513827" y="158965"/>
                  </a:lnTo>
                  <a:lnTo>
                    <a:pt x="1513763" y="152361"/>
                  </a:lnTo>
                  <a:lnTo>
                    <a:pt x="1508379" y="147066"/>
                  </a:lnTo>
                  <a:lnTo>
                    <a:pt x="1495171" y="147180"/>
                  </a:lnTo>
                  <a:lnTo>
                    <a:pt x="1489875" y="152577"/>
                  </a:lnTo>
                  <a:lnTo>
                    <a:pt x="1489989" y="165747"/>
                  </a:lnTo>
                  <a:lnTo>
                    <a:pt x="1495386" y="171043"/>
                  </a:lnTo>
                  <a:lnTo>
                    <a:pt x="1508582" y="170929"/>
                  </a:lnTo>
                  <a:lnTo>
                    <a:pt x="1513890" y="165544"/>
                  </a:lnTo>
                  <a:close/>
                </a:path>
                <a:path w="3207385" h="2657475">
                  <a:moveTo>
                    <a:pt x="1516621" y="1911731"/>
                  </a:moveTo>
                  <a:lnTo>
                    <a:pt x="1516557" y="1905127"/>
                  </a:lnTo>
                  <a:lnTo>
                    <a:pt x="1516494" y="1898548"/>
                  </a:lnTo>
                  <a:lnTo>
                    <a:pt x="1511109" y="1893252"/>
                  </a:lnTo>
                  <a:lnTo>
                    <a:pt x="1497914" y="1893366"/>
                  </a:lnTo>
                  <a:lnTo>
                    <a:pt x="1492643" y="1898764"/>
                  </a:lnTo>
                  <a:lnTo>
                    <a:pt x="1492758" y="1911934"/>
                  </a:lnTo>
                  <a:lnTo>
                    <a:pt x="1498117" y="1917230"/>
                  </a:lnTo>
                  <a:lnTo>
                    <a:pt x="1511312" y="1917115"/>
                  </a:lnTo>
                  <a:lnTo>
                    <a:pt x="1516621" y="1911731"/>
                  </a:lnTo>
                  <a:close/>
                </a:path>
                <a:path w="3207385" h="2657475">
                  <a:moveTo>
                    <a:pt x="1601736" y="1558315"/>
                  </a:moveTo>
                  <a:lnTo>
                    <a:pt x="1601673" y="1551711"/>
                  </a:lnTo>
                  <a:lnTo>
                    <a:pt x="1601609" y="1545107"/>
                  </a:lnTo>
                  <a:lnTo>
                    <a:pt x="1596224" y="1539836"/>
                  </a:lnTo>
                  <a:lnTo>
                    <a:pt x="1583029" y="1539951"/>
                  </a:lnTo>
                  <a:lnTo>
                    <a:pt x="1577721" y="1545323"/>
                  </a:lnTo>
                  <a:lnTo>
                    <a:pt x="1577835" y="1558518"/>
                  </a:lnTo>
                  <a:lnTo>
                    <a:pt x="1583232" y="1563814"/>
                  </a:lnTo>
                  <a:lnTo>
                    <a:pt x="1596428" y="1563700"/>
                  </a:lnTo>
                  <a:lnTo>
                    <a:pt x="1601736" y="1558315"/>
                  </a:lnTo>
                  <a:close/>
                </a:path>
                <a:path w="3207385" h="2657475">
                  <a:moveTo>
                    <a:pt x="1607820" y="826020"/>
                  </a:moveTo>
                  <a:lnTo>
                    <a:pt x="1607756" y="819416"/>
                  </a:lnTo>
                  <a:lnTo>
                    <a:pt x="1607693" y="812812"/>
                  </a:lnTo>
                  <a:lnTo>
                    <a:pt x="1602308" y="807542"/>
                  </a:lnTo>
                  <a:lnTo>
                    <a:pt x="1589138" y="807656"/>
                  </a:lnTo>
                  <a:lnTo>
                    <a:pt x="1583804" y="813028"/>
                  </a:lnTo>
                  <a:lnTo>
                    <a:pt x="1583931" y="826223"/>
                  </a:lnTo>
                  <a:lnTo>
                    <a:pt x="1589341" y="831519"/>
                  </a:lnTo>
                  <a:lnTo>
                    <a:pt x="1602511" y="831405"/>
                  </a:lnTo>
                  <a:lnTo>
                    <a:pt x="1607820" y="826020"/>
                  </a:lnTo>
                  <a:close/>
                </a:path>
                <a:path w="3207385" h="2657475">
                  <a:moveTo>
                    <a:pt x="1629346" y="1309852"/>
                  </a:moveTo>
                  <a:lnTo>
                    <a:pt x="1629321" y="1306245"/>
                  </a:lnTo>
                  <a:lnTo>
                    <a:pt x="1629295" y="1302664"/>
                  </a:lnTo>
                  <a:lnTo>
                    <a:pt x="1626349" y="1299781"/>
                  </a:lnTo>
                  <a:lnTo>
                    <a:pt x="1619161" y="1299845"/>
                  </a:lnTo>
                  <a:lnTo>
                    <a:pt x="1616278" y="1302778"/>
                  </a:lnTo>
                  <a:lnTo>
                    <a:pt x="1616341" y="1309966"/>
                  </a:lnTo>
                  <a:lnTo>
                    <a:pt x="1619275" y="1312849"/>
                  </a:lnTo>
                  <a:lnTo>
                    <a:pt x="1626463" y="1312786"/>
                  </a:lnTo>
                  <a:lnTo>
                    <a:pt x="1629346" y="1309852"/>
                  </a:lnTo>
                  <a:close/>
                </a:path>
                <a:path w="3207385" h="2657475">
                  <a:moveTo>
                    <a:pt x="1651050" y="1045514"/>
                  </a:moveTo>
                  <a:lnTo>
                    <a:pt x="1651012" y="1041933"/>
                  </a:lnTo>
                  <a:lnTo>
                    <a:pt x="1650987" y="1038326"/>
                  </a:lnTo>
                  <a:lnTo>
                    <a:pt x="1648040" y="1035443"/>
                  </a:lnTo>
                  <a:lnTo>
                    <a:pt x="1640852" y="1035507"/>
                  </a:lnTo>
                  <a:lnTo>
                    <a:pt x="1637969" y="1038440"/>
                  </a:lnTo>
                  <a:lnTo>
                    <a:pt x="1638033" y="1045629"/>
                  </a:lnTo>
                  <a:lnTo>
                    <a:pt x="1640967" y="1048512"/>
                  </a:lnTo>
                  <a:lnTo>
                    <a:pt x="1648155" y="1048448"/>
                  </a:lnTo>
                  <a:lnTo>
                    <a:pt x="1651050" y="1045514"/>
                  </a:lnTo>
                  <a:close/>
                </a:path>
                <a:path w="3207385" h="2657475">
                  <a:moveTo>
                    <a:pt x="1697380" y="853020"/>
                  </a:moveTo>
                  <a:lnTo>
                    <a:pt x="1697355" y="849439"/>
                  </a:lnTo>
                  <a:lnTo>
                    <a:pt x="1697316" y="845832"/>
                  </a:lnTo>
                  <a:lnTo>
                    <a:pt x="1694383" y="842975"/>
                  </a:lnTo>
                  <a:lnTo>
                    <a:pt x="1687195" y="843038"/>
                  </a:lnTo>
                  <a:lnTo>
                    <a:pt x="1684312" y="845947"/>
                  </a:lnTo>
                  <a:lnTo>
                    <a:pt x="1684375" y="853135"/>
                  </a:lnTo>
                  <a:lnTo>
                    <a:pt x="1687309" y="856018"/>
                  </a:lnTo>
                  <a:lnTo>
                    <a:pt x="1694497" y="855954"/>
                  </a:lnTo>
                  <a:lnTo>
                    <a:pt x="1697380" y="853020"/>
                  </a:lnTo>
                  <a:close/>
                </a:path>
                <a:path w="3207385" h="2657475">
                  <a:moveTo>
                    <a:pt x="1716303" y="1264729"/>
                  </a:moveTo>
                  <a:lnTo>
                    <a:pt x="1714601" y="1256715"/>
                  </a:lnTo>
                  <a:lnTo>
                    <a:pt x="1710118" y="1250188"/>
                  </a:lnTo>
                  <a:lnTo>
                    <a:pt x="1703514" y="1245831"/>
                  </a:lnTo>
                  <a:lnTo>
                    <a:pt x="1695462" y="1244282"/>
                  </a:lnTo>
                  <a:lnTo>
                    <a:pt x="1687436" y="1245971"/>
                  </a:lnTo>
                  <a:lnTo>
                    <a:pt x="1680908" y="1250442"/>
                  </a:lnTo>
                  <a:lnTo>
                    <a:pt x="1676539" y="1257046"/>
                  </a:lnTo>
                  <a:lnTo>
                    <a:pt x="1674990" y="1265085"/>
                  </a:lnTo>
                  <a:lnTo>
                    <a:pt x="1676679" y="1273124"/>
                  </a:lnTo>
                  <a:lnTo>
                    <a:pt x="1681162" y="1279652"/>
                  </a:lnTo>
                  <a:lnTo>
                    <a:pt x="1687766" y="1284020"/>
                  </a:lnTo>
                  <a:lnTo>
                    <a:pt x="1695831" y="1285570"/>
                  </a:lnTo>
                  <a:lnTo>
                    <a:pt x="1703844" y="1283881"/>
                  </a:lnTo>
                  <a:lnTo>
                    <a:pt x="1710372" y="1279398"/>
                  </a:lnTo>
                  <a:lnTo>
                    <a:pt x="1714741" y="1272794"/>
                  </a:lnTo>
                  <a:lnTo>
                    <a:pt x="1716303" y="1264729"/>
                  </a:lnTo>
                  <a:close/>
                </a:path>
                <a:path w="3207385" h="2657475">
                  <a:moveTo>
                    <a:pt x="1779930" y="339572"/>
                  </a:moveTo>
                  <a:lnTo>
                    <a:pt x="1779866" y="332968"/>
                  </a:lnTo>
                  <a:lnTo>
                    <a:pt x="1779803" y="326390"/>
                  </a:lnTo>
                  <a:lnTo>
                    <a:pt x="1774418" y="321068"/>
                  </a:lnTo>
                  <a:lnTo>
                    <a:pt x="1761210" y="321183"/>
                  </a:lnTo>
                  <a:lnTo>
                    <a:pt x="1755914" y="326605"/>
                  </a:lnTo>
                  <a:lnTo>
                    <a:pt x="1756029" y="339775"/>
                  </a:lnTo>
                  <a:lnTo>
                    <a:pt x="1761426" y="345071"/>
                  </a:lnTo>
                  <a:lnTo>
                    <a:pt x="1774621" y="344957"/>
                  </a:lnTo>
                  <a:lnTo>
                    <a:pt x="1779930" y="339572"/>
                  </a:lnTo>
                  <a:close/>
                </a:path>
                <a:path w="3207385" h="2657475">
                  <a:moveTo>
                    <a:pt x="1787245" y="654024"/>
                  </a:moveTo>
                  <a:lnTo>
                    <a:pt x="1785543" y="645998"/>
                  </a:lnTo>
                  <a:lnTo>
                    <a:pt x="1781060" y="639470"/>
                  </a:lnTo>
                  <a:lnTo>
                    <a:pt x="1774456" y="635101"/>
                  </a:lnTo>
                  <a:lnTo>
                    <a:pt x="1766404" y="633552"/>
                  </a:lnTo>
                  <a:lnTo>
                    <a:pt x="1758378" y="635241"/>
                  </a:lnTo>
                  <a:lnTo>
                    <a:pt x="1751850" y="639724"/>
                  </a:lnTo>
                  <a:lnTo>
                    <a:pt x="1747481" y="646328"/>
                  </a:lnTo>
                  <a:lnTo>
                    <a:pt x="1745932" y="654380"/>
                  </a:lnTo>
                  <a:lnTo>
                    <a:pt x="1747621" y="662406"/>
                  </a:lnTo>
                  <a:lnTo>
                    <a:pt x="1752104" y="668921"/>
                  </a:lnTo>
                  <a:lnTo>
                    <a:pt x="1758708" y="673290"/>
                  </a:lnTo>
                  <a:lnTo>
                    <a:pt x="1766773" y="674839"/>
                  </a:lnTo>
                  <a:lnTo>
                    <a:pt x="1774786" y="673150"/>
                  </a:lnTo>
                  <a:lnTo>
                    <a:pt x="1781314" y="668667"/>
                  </a:lnTo>
                  <a:lnTo>
                    <a:pt x="1785683" y="662076"/>
                  </a:lnTo>
                  <a:lnTo>
                    <a:pt x="1787245" y="654024"/>
                  </a:lnTo>
                  <a:close/>
                </a:path>
                <a:path w="3207385" h="2657475">
                  <a:moveTo>
                    <a:pt x="1819935" y="1140091"/>
                  </a:moveTo>
                  <a:lnTo>
                    <a:pt x="1819910" y="1136510"/>
                  </a:lnTo>
                  <a:lnTo>
                    <a:pt x="1819871" y="1132903"/>
                  </a:lnTo>
                  <a:lnTo>
                    <a:pt x="1816938" y="1130020"/>
                  </a:lnTo>
                  <a:lnTo>
                    <a:pt x="1809775" y="1130084"/>
                  </a:lnTo>
                  <a:lnTo>
                    <a:pt x="1806892" y="1133017"/>
                  </a:lnTo>
                  <a:lnTo>
                    <a:pt x="1806956" y="1140206"/>
                  </a:lnTo>
                  <a:lnTo>
                    <a:pt x="1809889" y="1143088"/>
                  </a:lnTo>
                  <a:lnTo>
                    <a:pt x="1817052" y="1143025"/>
                  </a:lnTo>
                  <a:lnTo>
                    <a:pt x="1819935" y="1140091"/>
                  </a:lnTo>
                  <a:close/>
                </a:path>
                <a:path w="3207385" h="2657475">
                  <a:moveTo>
                    <a:pt x="1826755" y="2085378"/>
                  </a:moveTo>
                  <a:lnTo>
                    <a:pt x="1826691" y="2078774"/>
                  </a:lnTo>
                  <a:lnTo>
                    <a:pt x="1826628" y="2072170"/>
                  </a:lnTo>
                  <a:lnTo>
                    <a:pt x="1821243" y="2066899"/>
                  </a:lnTo>
                  <a:lnTo>
                    <a:pt x="1808035" y="2067013"/>
                  </a:lnTo>
                  <a:lnTo>
                    <a:pt x="1802765" y="2072386"/>
                  </a:lnTo>
                  <a:lnTo>
                    <a:pt x="1802892" y="2085581"/>
                  </a:lnTo>
                  <a:lnTo>
                    <a:pt x="1808251" y="2090877"/>
                  </a:lnTo>
                  <a:lnTo>
                    <a:pt x="1821446" y="2090762"/>
                  </a:lnTo>
                  <a:lnTo>
                    <a:pt x="1826755" y="2085378"/>
                  </a:lnTo>
                  <a:close/>
                </a:path>
                <a:path w="3207385" h="2657475">
                  <a:moveTo>
                    <a:pt x="1832991" y="1538732"/>
                  </a:moveTo>
                  <a:lnTo>
                    <a:pt x="1832952" y="1535125"/>
                  </a:lnTo>
                  <a:lnTo>
                    <a:pt x="1832927" y="1531543"/>
                  </a:lnTo>
                  <a:lnTo>
                    <a:pt x="1829981" y="1528660"/>
                  </a:lnTo>
                  <a:lnTo>
                    <a:pt x="1822792" y="1528724"/>
                  </a:lnTo>
                  <a:lnTo>
                    <a:pt x="1819910" y="1531658"/>
                  </a:lnTo>
                  <a:lnTo>
                    <a:pt x="1819973" y="1538846"/>
                  </a:lnTo>
                  <a:lnTo>
                    <a:pt x="1822907" y="1541729"/>
                  </a:lnTo>
                  <a:lnTo>
                    <a:pt x="1830095" y="1541665"/>
                  </a:lnTo>
                  <a:lnTo>
                    <a:pt x="1832991" y="1538732"/>
                  </a:lnTo>
                  <a:close/>
                </a:path>
                <a:path w="3207385" h="2657475">
                  <a:moveTo>
                    <a:pt x="1846948" y="779856"/>
                  </a:moveTo>
                  <a:lnTo>
                    <a:pt x="1846884" y="773252"/>
                  </a:lnTo>
                  <a:lnTo>
                    <a:pt x="1846821" y="766648"/>
                  </a:lnTo>
                  <a:lnTo>
                    <a:pt x="1841436" y="761352"/>
                  </a:lnTo>
                  <a:lnTo>
                    <a:pt x="1828228" y="761466"/>
                  </a:lnTo>
                  <a:lnTo>
                    <a:pt x="1822932" y="766864"/>
                  </a:lnTo>
                  <a:lnTo>
                    <a:pt x="1823046" y="780059"/>
                  </a:lnTo>
                  <a:lnTo>
                    <a:pt x="1828444" y="785329"/>
                  </a:lnTo>
                  <a:lnTo>
                    <a:pt x="1841639" y="785215"/>
                  </a:lnTo>
                  <a:lnTo>
                    <a:pt x="1846948" y="779856"/>
                  </a:lnTo>
                  <a:close/>
                </a:path>
                <a:path w="3207385" h="2657475">
                  <a:moveTo>
                    <a:pt x="1855673" y="1778901"/>
                  </a:moveTo>
                  <a:lnTo>
                    <a:pt x="1855609" y="1772297"/>
                  </a:lnTo>
                  <a:lnTo>
                    <a:pt x="1855546" y="1765693"/>
                  </a:lnTo>
                  <a:lnTo>
                    <a:pt x="1850161" y="1760397"/>
                  </a:lnTo>
                  <a:lnTo>
                    <a:pt x="1836953" y="1760512"/>
                  </a:lnTo>
                  <a:lnTo>
                    <a:pt x="1831657" y="1765909"/>
                  </a:lnTo>
                  <a:lnTo>
                    <a:pt x="1831771" y="1779104"/>
                  </a:lnTo>
                  <a:lnTo>
                    <a:pt x="1837169" y="1784400"/>
                  </a:lnTo>
                  <a:lnTo>
                    <a:pt x="1850364" y="1784286"/>
                  </a:lnTo>
                  <a:lnTo>
                    <a:pt x="1855673" y="1778901"/>
                  </a:lnTo>
                  <a:close/>
                </a:path>
                <a:path w="3207385" h="2657475">
                  <a:moveTo>
                    <a:pt x="1865782" y="74307"/>
                  </a:moveTo>
                  <a:lnTo>
                    <a:pt x="1865718" y="67703"/>
                  </a:lnTo>
                  <a:lnTo>
                    <a:pt x="1865655" y="61099"/>
                  </a:lnTo>
                  <a:lnTo>
                    <a:pt x="1860270" y="55803"/>
                  </a:lnTo>
                  <a:lnTo>
                    <a:pt x="1847100" y="55918"/>
                  </a:lnTo>
                  <a:lnTo>
                    <a:pt x="1841792" y="61315"/>
                  </a:lnTo>
                  <a:lnTo>
                    <a:pt x="1841906" y="74510"/>
                  </a:lnTo>
                  <a:lnTo>
                    <a:pt x="1847303" y="79806"/>
                  </a:lnTo>
                  <a:lnTo>
                    <a:pt x="1860473" y="79692"/>
                  </a:lnTo>
                  <a:lnTo>
                    <a:pt x="1865782" y="74307"/>
                  </a:lnTo>
                  <a:close/>
                </a:path>
                <a:path w="3207385" h="2657475">
                  <a:moveTo>
                    <a:pt x="1866506" y="971613"/>
                  </a:moveTo>
                  <a:lnTo>
                    <a:pt x="1866468" y="968006"/>
                  </a:lnTo>
                  <a:lnTo>
                    <a:pt x="1866442" y="964425"/>
                  </a:lnTo>
                  <a:lnTo>
                    <a:pt x="1863496" y="961542"/>
                  </a:lnTo>
                  <a:lnTo>
                    <a:pt x="1856308" y="961593"/>
                  </a:lnTo>
                  <a:lnTo>
                    <a:pt x="1853450" y="964539"/>
                  </a:lnTo>
                  <a:lnTo>
                    <a:pt x="1853514" y="971727"/>
                  </a:lnTo>
                  <a:lnTo>
                    <a:pt x="1856422" y="974610"/>
                  </a:lnTo>
                  <a:lnTo>
                    <a:pt x="1863610" y="974547"/>
                  </a:lnTo>
                  <a:lnTo>
                    <a:pt x="1866506" y="971613"/>
                  </a:lnTo>
                  <a:close/>
                </a:path>
                <a:path w="3207385" h="2657475">
                  <a:moveTo>
                    <a:pt x="1886813" y="294538"/>
                  </a:moveTo>
                  <a:lnTo>
                    <a:pt x="1886750" y="287934"/>
                  </a:lnTo>
                  <a:lnTo>
                    <a:pt x="1886686" y="281330"/>
                  </a:lnTo>
                  <a:lnTo>
                    <a:pt x="1881276" y="276072"/>
                  </a:lnTo>
                  <a:lnTo>
                    <a:pt x="1868106" y="276186"/>
                  </a:lnTo>
                  <a:lnTo>
                    <a:pt x="1862797" y="281546"/>
                  </a:lnTo>
                  <a:lnTo>
                    <a:pt x="1862924" y="294741"/>
                  </a:lnTo>
                  <a:lnTo>
                    <a:pt x="1868309" y="300037"/>
                  </a:lnTo>
                  <a:lnTo>
                    <a:pt x="1881479" y="299923"/>
                  </a:lnTo>
                  <a:lnTo>
                    <a:pt x="1886813" y="294538"/>
                  </a:lnTo>
                  <a:close/>
                </a:path>
                <a:path w="3207385" h="2657475">
                  <a:moveTo>
                    <a:pt x="1895525" y="1293571"/>
                  </a:moveTo>
                  <a:lnTo>
                    <a:pt x="1895462" y="1287005"/>
                  </a:lnTo>
                  <a:lnTo>
                    <a:pt x="1895398" y="1280401"/>
                  </a:lnTo>
                  <a:lnTo>
                    <a:pt x="1889988" y="1275105"/>
                  </a:lnTo>
                  <a:lnTo>
                    <a:pt x="1876818" y="1275219"/>
                  </a:lnTo>
                  <a:lnTo>
                    <a:pt x="1871510" y="1280617"/>
                  </a:lnTo>
                  <a:lnTo>
                    <a:pt x="1871624" y="1293787"/>
                  </a:lnTo>
                  <a:lnTo>
                    <a:pt x="1877021" y="1299108"/>
                  </a:lnTo>
                  <a:lnTo>
                    <a:pt x="1890191" y="1298994"/>
                  </a:lnTo>
                  <a:lnTo>
                    <a:pt x="1895525" y="1293571"/>
                  </a:lnTo>
                  <a:close/>
                </a:path>
                <a:path w="3207385" h="2657475">
                  <a:moveTo>
                    <a:pt x="1912226" y="1776056"/>
                  </a:moveTo>
                  <a:lnTo>
                    <a:pt x="1912162" y="1769452"/>
                  </a:lnTo>
                  <a:lnTo>
                    <a:pt x="1912099" y="1762848"/>
                  </a:lnTo>
                  <a:lnTo>
                    <a:pt x="1906714" y="1757553"/>
                  </a:lnTo>
                  <a:lnTo>
                    <a:pt x="1893544" y="1757667"/>
                  </a:lnTo>
                  <a:lnTo>
                    <a:pt x="1888236" y="1763064"/>
                  </a:lnTo>
                  <a:lnTo>
                    <a:pt x="1888350" y="1776260"/>
                  </a:lnTo>
                  <a:lnTo>
                    <a:pt x="1893747" y="1781530"/>
                  </a:lnTo>
                  <a:lnTo>
                    <a:pt x="1906917" y="1781416"/>
                  </a:lnTo>
                  <a:lnTo>
                    <a:pt x="1912226" y="1776056"/>
                  </a:lnTo>
                  <a:close/>
                </a:path>
                <a:path w="3207385" h="2657475">
                  <a:moveTo>
                    <a:pt x="1917649" y="1331341"/>
                  </a:moveTo>
                  <a:lnTo>
                    <a:pt x="1917623" y="1327759"/>
                  </a:lnTo>
                  <a:lnTo>
                    <a:pt x="1917585" y="1324152"/>
                  </a:lnTo>
                  <a:lnTo>
                    <a:pt x="1914652" y="1321269"/>
                  </a:lnTo>
                  <a:lnTo>
                    <a:pt x="1907463" y="1321333"/>
                  </a:lnTo>
                  <a:lnTo>
                    <a:pt x="1904580" y="1324267"/>
                  </a:lnTo>
                  <a:lnTo>
                    <a:pt x="1904644" y="1331455"/>
                  </a:lnTo>
                  <a:lnTo>
                    <a:pt x="1907578" y="1334338"/>
                  </a:lnTo>
                  <a:lnTo>
                    <a:pt x="1914766" y="1334274"/>
                  </a:lnTo>
                  <a:lnTo>
                    <a:pt x="1917649" y="1331341"/>
                  </a:lnTo>
                  <a:close/>
                </a:path>
                <a:path w="3207385" h="2657475">
                  <a:moveTo>
                    <a:pt x="1951723" y="2025307"/>
                  </a:moveTo>
                  <a:lnTo>
                    <a:pt x="1950021" y="2017280"/>
                  </a:lnTo>
                  <a:lnTo>
                    <a:pt x="1945538" y="2010765"/>
                  </a:lnTo>
                  <a:lnTo>
                    <a:pt x="1938934" y="2006396"/>
                  </a:lnTo>
                  <a:lnTo>
                    <a:pt x="1930882" y="2004834"/>
                  </a:lnTo>
                  <a:lnTo>
                    <a:pt x="1922856" y="2006536"/>
                  </a:lnTo>
                  <a:lnTo>
                    <a:pt x="1916328" y="2011019"/>
                  </a:lnTo>
                  <a:lnTo>
                    <a:pt x="1911959" y="2017610"/>
                  </a:lnTo>
                  <a:lnTo>
                    <a:pt x="1910410" y="2025662"/>
                  </a:lnTo>
                  <a:lnTo>
                    <a:pt x="1912099" y="2033701"/>
                  </a:lnTo>
                  <a:lnTo>
                    <a:pt x="1916582" y="2040229"/>
                  </a:lnTo>
                  <a:lnTo>
                    <a:pt x="1923186" y="2044598"/>
                  </a:lnTo>
                  <a:lnTo>
                    <a:pt x="1931250" y="2046147"/>
                  </a:lnTo>
                  <a:lnTo>
                    <a:pt x="1939277" y="2044458"/>
                  </a:lnTo>
                  <a:lnTo>
                    <a:pt x="1945805" y="2039975"/>
                  </a:lnTo>
                  <a:lnTo>
                    <a:pt x="1950173" y="2033358"/>
                  </a:lnTo>
                  <a:lnTo>
                    <a:pt x="1951723" y="2025307"/>
                  </a:lnTo>
                  <a:close/>
                </a:path>
                <a:path w="3207385" h="2657475">
                  <a:moveTo>
                    <a:pt x="1953869" y="1633728"/>
                  </a:moveTo>
                  <a:lnTo>
                    <a:pt x="1953831" y="1630121"/>
                  </a:lnTo>
                  <a:lnTo>
                    <a:pt x="1953806" y="1626539"/>
                  </a:lnTo>
                  <a:lnTo>
                    <a:pt x="1950859" y="1623656"/>
                  </a:lnTo>
                  <a:lnTo>
                    <a:pt x="1943671" y="1623720"/>
                  </a:lnTo>
                  <a:lnTo>
                    <a:pt x="1940788" y="1626654"/>
                  </a:lnTo>
                  <a:lnTo>
                    <a:pt x="1940852" y="1633842"/>
                  </a:lnTo>
                  <a:lnTo>
                    <a:pt x="1943785" y="1636699"/>
                  </a:lnTo>
                  <a:lnTo>
                    <a:pt x="1950974" y="1636636"/>
                  </a:lnTo>
                  <a:lnTo>
                    <a:pt x="1953869" y="1633728"/>
                  </a:lnTo>
                  <a:close/>
                </a:path>
                <a:path w="3207385" h="2657475">
                  <a:moveTo>
                    <a:pt x="1980603" y="940155"/>
                  </a:moveTo>
                  <a:lnTo>
                    <a:pt x="1980539" y="933551"/>
                  </a:lnTo>
                  <a:lnTo>
                    <a:pt x="1980476" y="926985"/>
                  </a:lnTo>
                  <a:lnTo>
                    <a:pt x="1975091" y="921677"/>
                  </a:lnTo>
                  <a:lnTo>
                    <a:pt x="1961883" y="921791"/>
                  </a:lnTo>
                  <a:lnTo>
                    <a:pt x="1956587" y="927188"/>
                  </a:lnTo>
                  <a:lnTo>
                    <a:pt x="1956701" y="940358"/>
                  </a:lnTo>
                  <a:lnTo>
                    <a:pt x="1962099" y="945654"/>
                  </a:lnTo>
                  <a:lnTo>
                    <a:pt x="1975294" y="945540"/>
                  </a:lnTo>
                  <a:lnTo>
                    <a:pt x="1980603" y="940155"/>
                  </a:lnTo>
                  <a:close/>
                </a:path>
                <a:path w="3207385" h="2657475">
                  <a:moveTo>
                    <a:pt x="2006168" y="2436533"/>
                  </a:moveTo>
                  <a:lnTo>
                    <a:pt x="2006104" y="2429929"/>
                  </a:lnTo>
                  <a:lnTo>
                    <a:pt x="2006041" y="2423325"/>
                  </a:lnTo>
                  <a:lnTo>
                    <a:pt x="2000656" y="2418029"/>
                  </a:lnTo>
                  <a:lnTo>
                    <a:pt x="1987461" y="2418143"/>
                  </a:lnTo>
                  <a:lnTo>
                    <a:pt x="1982165" y="2423541"/>
                  </a:lnTo>
                  <a:lnTo>
                    <a:pt x="1982279" y="2436736"/>
                  </a:lnTo>
                  <a:lnTo>
                    <a:pt x="1987664" y="2442032"/>
                  </a:lnTo>
                  <a:lnTo>
                    <a:pt x="2000859" y="2441918"/>
                  </a:lnTo>
                  <a:lnTo>
                    <a:pt x="2006168" y="2436533"/>
                  </a:lnTo>
                  <a:close/>
                </a:path>
                <a:path w="3207385" h="2657475">
                  <a:moveTo>
                    <a:pt x="2011400" y="1066406"/>
                  </a:moveTo>
                  <a:lnTo>
                    <a:pt x="2011362" y="1062799"/>
                  </a:lnTo>
                  <a:lnTo>
                    <a:pt x="2011337" y="1059218"/>
                  </a:lnTo>
                  <a:lnTo>
                    <a:pt x="2008390" y="1056335"/>
                  </a:lnTo>
                  <a:lnTo>
                    <a:pt x="2001202" y="1056398"/>
                  </a:lnTo>
                  <a:lnTo>
                    <a:pt x="1998319" y="1059332"/>
                  </a:lnTo>
                  <a:lnTo>
                    <a:pt x="1998383" y="1066520"/>
                  </a:lnTo>
                  <a:lnTo>
                    <a:pt x="2001316" y="1069403"/>
                  </a:lnTo>
                  <a:lnTo>
                    <a:pt x="2008505" y="1069340"/>
                  </a:lnTo>
                  <a:lnTo>
                    <a:pt x="2011400" y="1066406"/>
                  </a:lnTo>
                  <a:close/>
                </a:path>
                <a:path w="3207385" h="2657475">
                  <a:moveTo>
                    <a:pt x="2032889" y="778065"/>
                  </a:moveTo>
                  <a:lnTo>
                    <a:pt x="2032850" y="774458"/>
                  </a:lnTo>
                  <a:lnTo>
                    <a:pt x="2032825" y="770877"/>
                  </a:lnTo>
                  <a:lnTo>
                    <a:pt x="2029904" y="767994"/>
                  </a:lnTo>
                  <a:lnTo>
                    <a:pt x="2022716" y="768057"/>
                  </a:lnTo>
                  <a:lnTo>
                    <a:pt x="2019833" y="770991"/>
                  </a:lnTo>
                  <a:lnTo>
                    <a:pt x="2019896" y="778179"/>
                  </a:lnTo>
                  <a:lnTo>
                    <a:pt x="2022830" y="781062"/>
                  </a:lnTo>
                  <a:lnTo>
                    <a:pt x="2030018" y="780999"/>
                  </a:lnTo>
                  <a:lnTo>
                    <a:pt x="2032889" y="778065"/>
                  </a:lnTo>
                  <a:close/>
                </a:path>
                <a:path w="3207385" h="2657475">
                  <a:moveTo>
                    <a:pt x="2046732" y="601764"/>
                  </a:moveTo>
                  <a:lnTo>
                    <a:pt x="2046668" y="595160"/>
                  </a:lnTo>
                  <a:lnTo>
                    <a:pt x="2046605" y="588556"/>
                  </a:lnTo>
                  <a:lnTo>
                    <a:pt x="2041220" y="583260"/>
                  </a:lnTo>
                  <a:lnTo>
                    <a:pt x="2028024" y="583374"/>
                  </a:lnTo>
                  <a:lnTo>
                    <a:pt x="2022729" y="588772"/>
                  </a:lnTo>
                  <a:lnTo>
                    <a:pt x="2022843" y="601967"/>
                  </a:lnTo>
                  <a:lnTo>
                    <a:pt x="2028228" y="607263"/>
                  </a:lnTo>
                  <a:lnTo>
                    <a:pt x="2041423" y="607148"/>
                  </a:lnTo>
                  <a:lnTo>
                    <a:pt x="2046732" y="601764"/>
                  </a:lnTo>
                  <a:close/>
                </a:path>
                <a:path w="3207385" h="2657475">
                  <a:moveTo>
                    <a:pt x="2058149" y="921918"/>
                  </a:moveTo>
                  <a:lnTo>
                    <a:pt x="2058123" y="918311"/>
                  </a:lnTo>
                  <a:lnTo>
                    <a:pt x="2058085" y="914730"/>
                  </a:lnTo>
                  <a:lnTo>
                    <a:pt x="2055152" y="911847"/>
                  </a:lnTo>
                  <a:lnTo>
                    <a:pt x="2047963" y="911910"/>
                  </a:lnTo>
                  <a:lnTo>
                    <a:pt x="2045081" y="914844"/>
                  </a:lnTo>
                  <a:lnTo>
                    <a:pt x="2045144" y="922032"/>
                  </a:lnTo>
                  <a:lnTo>
                    <a:pt x="2048078" y="924915"/>
                  </a:lnTo>
                  <a:lnTo>
                    <a:pt x="2055266" y="924852"/>
                  </a:lnTo>
                  <a:lnTo>
                    <a:pt x="2058149" y="921918"/>
                  </a:lnTo>
                  <a:close/>
                </a:path>
                <a:path w="3207385" h="2657475">
                  <a:moveTo>
                    <a:pt x="2087753" y="248704"/>
                  </a:moveTo>
                  <a:lnTo>
                    <a:pt x="2087689" y="242125"/>
                  </a:lnTo>
                  <a:lnTo>
                    <a:pt x="2087626" y="235521"/>
                  </a:lnTo>
                  <a:lnTo>
                    <a:pt x="2082241" y="230225"/>
                  </a:lnTo>
                  <a:lnTo>
                    <a:pt x="2069045" y="230339"/>
                  </a:lnTo>
                  <a:lnTo>
                    <a:pt x="2063750" y="235737"/>
                  </a:lnTo>
                  <a:lnTo>
                    <a:pt x="2063864" y="248907"/>
                  </a:lnTo>
                  <a:lnTo>
                    <a:pt x="2069249" y="254203"/>
                  </a:lnTo>
                  <a:lnTo>
                    <a:pt x="2082444" y="254088"/>
                  </a:lnTo>
                  <a:lnTo>
                    <a:pt x="2087753" y="248704"/>
                  </a:lnTo>
                  <a:close/>
                </a:path>
                <a:path w="3207385" h="2657475">
                  <a:moveTo>
                    <a:pt x="2156701" y="1209205"/>
                  </a:moveTo>
                  <a:lnTo>
                    <a:pt x="2156676" y="1205598"/>
                  </a:lnTo>
                  <a:lnTo>
                    <a:pt x="2156637" y="1202016"/>
                  </a:lnTo>
                  <a:lnTo>
                    <a:pt x="2153704" y="1199134"/>
                  </a:lnTo>
                  <a:lnTo>
                    <a:pt x="2146516" y="1199197"/>
                  </a:lnTo>
                  <a:lnTo>
                    <a:pt x="2143633" y="1202131"/>
                  </a:lnTo>
                  <a:lnTo>
                    <a:pt x="2143696" y="1209319"/>
                  </a:lnTo>
                  <a:lnTo>
                    <a:pt x="2146630" y="1212176"/>
                  </a:lnTo>
                  <a:lnTo>
                    <a:pt x="2153818" y="1212113"/>
                  </a:lnTo>
                  <a:lnTo>
                    <a:pt x="2156701" y="1209205"/>
                  </a:lnTo>
                  <a:close/>
                </a:path>
                <a:path w="3207385" h="2657475">
                  <a:moveTo>
                    <a:pt x="2178253" y="1950046"/>
                  </a:moveTo>
                  <a:lnTo>
                    <a:pt x="2178189" y="1943481"/>
                  </a:lnTo>
                  <a:lnTo>
                    <a:pt x="2178126" y="1936877"/>
                  </a:lnTo>
                  <a:lnTo>
                    <a:pt x="2172741" y="1931581"/>
                  </a:lnTo>
                  <a:lnTo>
                    <a:pt x="2159571" y="1931695"/>
                  </a:lnTo>
                  <a:lnTo>
                    <a:pt x="2154263" y="1937092"/>
                  </a:lnTo>
                  <a:lnTo>
                    <a:pt x="2154377" y="1950262"/>
                  </a:lnTo>
                  <a:lnTo>
                    <a:pt x="2159774" y="1955558"/>
                  </a:lnTo>
                  <a:lnTo>
                    <a:pt x="2172944" y="1955444"/>
                  </a:lnTo>
                  <a:lnTo>
                    <a:pt x="2178253" y="1950046"/>
                  </a:lnTo>
                  <a:close/>
                </a:path>
                <a:path w="3207385" h="2657475">
                  <a:moveTo>
                    <a:pt x="2179066" y="1016914"/>
                  </a:moveTo>
                  <a:lnTo>
                    <a:pt x="2179028" y="1013307"/>
                  </a:lnTo>
                  <a:lnTo>
                    <a:pt x="2179002" y="1009726"/>
                  </a:lnTo>
                  <a:lnTo>
                    <a:pt x="2176056" y="1006843"/>
                  </a:lnTo>
                  <a:lnTo>
                    <a:pt x="2168868" y="1006906"/>
                  </a:lnTo>
                  <a:lnTo>
                    <a:pt x="2165985" y="1009840"/>
                  </a:lnTo>
                  <a:lnTo>
                    <a:pt x="2166048" y="1017028"/>
                  </a:lnTo>
                  <a:lnTo>
                    <a:pt x="2168982" y="1019911"/>
                  </a:lnTo>
                  <a:lnTo>
                    <a:pt x="2176170" y="1019848"/>
                  </a:lnTo>
                  <a:lnTo>
                    <a:pt x="2179066" y="1016914"/>
                  </a:lnTo>
                  <a:close/>
                </a:path>
                <a:path w="3207385" h="2657475">
                  <a:moveTo>
                    <a:pt x="2182838" y="1041425"/>
                  </a:moveTo>
                  <a:lnTo>
                    <a:pt x="2182774" y="1034846"/>
                  </a:lnTo>
                  <a:lnTo>
                    <a:pt x="2182711" y="1028242"/>
                  </a:lnTo>
                  <a:lnTo>
                    <a:pt x="2177326" y="1022946"/>
                  </a:lnTo>
                  <a:lnTo>
                    <a:pt x="2164130" y="1023061"/>
                  </a:lnTo>
                  <a:lnTo>
                    <a:pt x="2158822" y="1028458"/>
                  </a:lnTo>
                  <a:lnTo>
                    <a:pt x="2158936" y="1041628"/>
                  </a:lnTo>
                  <a:lnTo>
                    <a:pt x="2164334" y="1046924"/>
                  </a:lnTo>
                  <a:lnTo>
                    <a:pt x="2177529" y="1046810"/>
                  </a:lnTo>
                  <a:lnTo>
                    <a:pt x="2182838" y="1041425"/>
                  </a:lnTo>
                  <a:close/>
                </a:path>
                <a:path w="3207385" h="2657475">
                  <a:moveTo>
                    <a:pt x="2196909" y="468198"/>
                  </a:moveTo>
                  <a:lnTo>
                    <a:pt x="2196846" y="461594"/>
                  </a:lnTo>
                  <a:lnTo>
                    <a:pt x="2196782" y="454990"/>
                  </a:lnTo>
                  <a:lnTo>
                    <a:pt x="2191397" y="449694"/>
                  </a:lnTo>
                  <a:lnTo>
                    <a:pt x="2178215" y="449808"/>
                  </a:lnTo>
                  <a:lnTo>
                    <a:pt x="2172919" y="455206"/>
                  </a:lnTo>
                  <a:lnTo>
                    <a:pt x="2173033" y="468401"/>
                  </a:lnTo>
                  <a:lnTo>
                    <a:pt x="2178431" y="473697"/>
                  </a:lnTo>
                  <a:lnTo>
                    <a:pt x="2191601" y="473583"/>
                  </a:lnTo>
                  <a:lnTo>
                    <a:pt x="2196909" y="468198"/>
                  </a:lnTo>
                  <a:close/>
                </a:path>
                <a:path w="3207385" h="2657475">
                  <a:moveTo>
                    <a:pt x="2205634" y="1467231"/>
                  </a:moveTo>
                  <a:lnTo>
                    <a:pt x="2205571" y="1460627"/>
                  </a:lnTo>
                  <a:lnTo>
                    <a:pt x="2205507" y="1454023"/>
                  </a:lnTo>
                  <a:lnTo>
                    <a:pt x="2200122" y="1448752"/>
                  </a:lnTo>
                  <a:lnTo>
                    <a:pt x="2186940" y="1448866"/>
                  </a:lnTo>
                  <a:lnTo>
                    <a:pt x="2181644" y="1454238"/>
                  </a:lnTo>
                  <a:lnTo>
                    <a:pt x="2181758" y="1467434"/>
                  </a:lnTo>
                  <a:lnTo>
                    <a:pt x="2187156" y="1472730"/>
                  </a:lnTo>
                  <a:lnTo>
                    <a:pt x="2200325" y="1472615"/>
                  </a:lnTo>
                  <a:lnTo>
                    <a:pt x="2205634" y="1467231"/>
                  </a:lnTo>
                  <a:close/>
                </a:path>
                <a:path w="3207385" h="2657475">
                  <a:moveTo>
                    <a:pt x="2217724" y="1420685"/>
                  </a:moveTo>
                  <a:lnTo>
                    <a:pt x="2217661" y="1414106"/>
                  </a:lnTo>
                  <a:lnTo>
                    <a:pt x="2217597" y="1407502"/>
                  </a:lnTo>
                  <a:lnTo>
                    <a:pt x="2212213" y="1402207"/>
                  </a:lnTo>
                  <a:lnTo>
                    <a:pt x="2199017" y="1402321"/>
                  </a:lnTo>
                  <a:lnTo>
                    <a:pt x="2193734" y="1407718"/>
                  </a:lnTo>
                  <a:lnTo>
                    <a:pt x="2193848" y="1420888"/>
                  </a:lnTo>
                  <a:lnTo>
                    <a:pt x="2199221" y="1426184"/>
                  </a:lnTo>
                  <a:lnTo>
                    <a:pt x="2212416" y="1426070"/>
                  </a:lnTo>
                  <a:lnTo>
                    <a:pt x="2217724" y="1420685"/>
                  </a:lnTo>
                  <a:close/>
                </a:path>
                <a:path w="3207385" h="2657475">
                  <a:moveTo>
                    <a:pt x="2230818" y="1448650"/>
                  </a:moveTo>
                  <a:lnTo>
                    <a:pt x="2230793" y="1445069"/>
                  </a:lnTo>
                  <a:lnTo>
                    <a:pt x="2230755" y="1441462"/>
                  </a:lnTo>
                  <a:lnTo>
                    <a:pt x="2227821" y="1438605"/>
                  </a:lnTo>
                  <a:lnTo>
                    <a:pt x="2220658" y="1438668"/>
                  </a:lnTo>
                  <a:lnTo>
                    <a:pt x="2217775" y="1441577"/>
                  </a:lnTo>
                  <a:lnTo>
                    <a:pt x="2217839" y="1448765"/>
                  </a:lnTo>
                  <a:lnTo>
                    <a:pt x="2220772" y="1451648"/>
                  </a:lnTo>
                  <a:lnTo>
                    <a:pt x="2227935" y="1451584"/>
                  </a:lnTo>
                  <a:lnTo>
                    <a:pt x="2230818" y="1448650"/>
                  </a:lnTo>
                  <a:close/>
                </a:path>
                <a:path w="3207385" h="2657475">
                  <a:moveTo>
                    <a:pt x="2264130" y="1684794"/>
                  </a:moveTo>
                  <a:lnTo>
                    <a:pt x="2264067" y="1678190"/>
                  </a:lnTo>
                  <a:lnTo>
                    <a:pt x="2264003" y="1671586"/>
                  </a:lnTo>
                  <a:lnTo>
                    <a:pt x="2258618" y="1666316"/>
                  </a:lnTo>
                  <a:lnTo>
                    <a:pt x="2245423" y="1666430"/>
                  </a:lnTo>
                  <a:lnTo>
                    <a:pt x="2240115" y="1671802"/>
                  </a:lnTo>
                  <a:lnTo>
                    <a:pt x="2240242" y="1684997"/>
                  </a:lnTo>
                  <a:lnTo>
                    <a:pt x="2245626" y="1690293"/>
                  </a:lnTo>
                  <a:lnTo>
                    <a:pt x="2258822" y="1690179"/>
                  </a:lnTo>
                  <a:lnTo>
                    <a:pt x="2264130" y="1684794"/>
                  </a:lnTo>
                  <a:close/>
                </a:path>
                <a:path w="3207385" h="2657475">
                  <a:moveTo>
                    <a:pt x="2273630" y="1139393"/>
                  </a:moveTo>
                  <a:lnTo>
                    <a:pt x="2267102" y="1139393"/>
                  </a:lnTo>
                  <a:lnTo>
                    <a:pt x="2267102" y="1163396"/>
                  </a:lnTo>
                  <a:lnTo>
                    <a:pt x="2273630" y="1163396"/>
                  </a:lnTo>
                  <a:lnTo>
                    <a:pt x="2273630" y="1139393"/>
                  </a:lnTo>
                  <a:close/>
                </a:path>
                <a:path w="3207385" h="2657475">
                  <a:moveTo>
                    <a:pt x="2282380" y="158838"/>
                  </a:moveTo>
                  <a:lnTo>
                    <a:pt x="2282317" y="152260"/>
                  </a:lnTo>
                  <a:lnTo>
                    <a:pt x="2282253" y="145656"/>
                  </a:lnTo>
                  <a:lnTo>
                    <a:pt x="2276894" y="140360"/>
                  </a:lnTo>
                  <a:lnTo>
                    <a:pt x="2263698" y="140474"/>
                  </a:lnTo>
                  <a:lnTo>
                    <a:pt x="2258390" y="145872"/>
                  </a:lnTo>
                  <a:lnTo>
                    <a:pt x="2258504" y="159042"/>
                  </a:lnTo>
                  <a:lnTo>
                    <a:pt x="2263902" y="164338"/>
                  </a:lnTo>
                  <a:lnTo>
                    <a:pt x="2277097" y="164223"/>
                  </a:lnTo>
                  <a:lnTo>
                    <a:pt x="2282380" y="158838"/>
                  </a:lnTo>
                  <a:close/>
                </a:path>
                <a:path w="3207385" h="2657475">
                  <a:moveTo>
                    <a:pt x="2385047" y="1818347"/>
                  </a:moveTo>
                  <a:lnTo>
                    <a:pt x="2384983" y="1811769"/>
                  </a:lnTo>
                  <a:lnTo>
                    <a:pt x="2384920" y="1805165"/>
                  </a:lnTo>
                  <a:lnTo>
                    <a:pt x="2379535" y="1799869"/>
                  </a:lnTo>
                  <a:lnTo>
                    <a:pt x="2366340" y="1799983"/>
                  </a:lnTo>
                  <a:lnTo>
                    <a:pt x="2361044" y="1805381"/>
                  </a:lnTo>
                  <a:lnTo>
                    <a:pt x="2361158" y="1818551"/>
                  </a:lnTo>
                  <a:lnTo>
                    <a:pt x="2366543" y="1823847"/>
                  </a:lnTo>
                  <a:lnTo>
                    <a:pt x="2379738" y="1823732"/>
                  </a:lnTo>
                  <a:lnTo>
                    <a:pt x="2385047" y="1818347"/>
                  </a:lnTo>
                  <a:close/>
                </a:path>
                <a:path w="3207385" h="2657475">
                  <a:moveTo>
                    <a:pt x="2393950" y="267398"/>
                  </a:moveTo>
                  <a:lnTo>
                    <a:pt x="2392261" y="259384"/>
                  </a:lnTo>
                  <a:lnTo>
                    <a:pt x="2387777" y="252857"/>
                  </a:lnTo>
                  <a:lnTo>
                    <a:pt x="2381173" y="248488"/>
                  </a:lnTo>
                  <a:lnTo>
                    <a:pt x="2373109" y="246926"/>
                  </a:lnTo>
                  <a:lnTo>
                    <a:pt x="2365095" y="248627"/>
                  </a:lnTo>
                  <a:lnTo>
                    <a:pt x="2358567" y="253111"/>
                  </a:lnTo>
                  <a:lnTo>
                    <a:pt x="2354199" y="259715"/>
                  </a:lnTo>
                  <a:lnTo>
                    <a:pt x="2352637" y="267754"/>
                  </a:lnTo>
                  <a:lnTo>
                    <a:pt x="2354338" y="275780"/>
                  </a:lnTo>
                  <a:lnTo>
                    <a:pt x="2358821" y="282308"/>
                  </a:lnTo>
                  <a:lnTo>
                    <a:pt x="2365425" y="286677"/>
                  </a:lnTo>
                  <a:lnTo>
                    <a:pt x="2373477" y="288226"/>
                  </a:lnTo>
                  <a:lnTo>
                    <a:pt x="2381504" y="286537"/>
                  </a:lnTo>
                  <a:lnTo>
                    <a:pt x="2388031" y="282054"/>
                  </a:lnTo>
                  <a:lnTo>
                    <a:pt x="2392400" y="275450"/>
                  </a:lnTo>
                  <a:lnTo>
                    <a:pt x="2393950" y="267398"/>
                  </a:lnTo>
                  <a:close/>
                </a:path>
                <a:path w="3207385" h="2657475">
                  <a:moveTo>
                    <a:pt x="2438476" y="25209"/>
                  </a:moveTo>
                  <a:lnTo>
                    <a:pt x="2438412" y="18605"/>
                  </a:lnTo>
                  <a:lnTo>
                    <a:pt x="2438349" y="12001"/>
                  </a:lnTo>
                  <a:lnTo>
                    <a:pt x="2432964" y="6705"/>
                  </a:lnTo>
                  <a:lnTo>
                    <a:pt x="2419794" y="6819"/>
                  </a:lnTo>
                  <a:lnTo>
                    <a:pt x="2414473" y="12217"/>
                  </a:lnTo>
                  <a:lnTo>
                    <a:pt x="2414587" y="25412"/>
                  </a:lnTo>
                  <a:lnTo>
                    <a:pt x="2419997" y="30708"/>
                  </a:lnTo>
                  <a:lnTo>
                    <a:pt x="2433167" y="30594"/>
                  </a:lnTo>
                  <a:lnTo>
                    <a:pt x="2438476" y="25209"/>
                  </a:lnTo>
                  <a:close/>
                </a:path>
                <a:path w="3207385" h="2657475">
                  <a:moveTo>
                    <a:pt x="2445067" y="2212238"/>
                  </a:moveTo>
                  <a:lnTo>
                    <a:pt x="2445004" y="2205672"/>
                  </a:lnTo>
                  <a:lnTo>
                    <a:pt x="2444940" y="2199068"/>
                  </a:lnTo>
                  <a:lnTo>
                    <a:pt x="2439555" y="2193772"/>
                  </a:lnTo>
                  <a:lnTo>
                    <a:pt x="2426385" y="2193887"/>
                  </a:lnTo>
                  <a:lnTo>
                    <a:pt x="2421077" y="2199284"/>
                  </a:lnTo>
                  <a:lnTo>
                    <a:pt x="2421191" y="2212454"/>
                  </a:lnTo>
                  <a:lnTo>
                    <a:pt x="2426589" y="2217750"/>
                  </a:lnTo>
                  <a:lnTo>
                    <a:pt x="2439759" y="2217636"/>
                  </a:lnTo>
                  <a:lnTo>
                    <a:pt x="2445067" y="2212238"/>
                  </a:lnTo>
                  <a:close/>
                </a:path>
                <a:path w="3207385" h="2657475">
                  <a:moveTo>
                    <a:pt x="2486075" y="1859203"/>
                  </a:moveTo>
                  <a:lnTo>
                    <a:pt x="2486012" y="1852599"/>
                  </a:lnTo>
                  <a:lnTo>
                    <a:pt x="2485948" y="1845995"/>
                  </a:lnTo>
                  <a:lnTo>
                    <a:pt x="2480564" y="1840699"/>
                  </a:lnTo>
                  <a:lnTo>
                    <a:pt x="2467368" y="1840814"/>
                  </a:lnTo>
                  <a:lnTo>
                    <a:pt x="2462060" y="1846211"/>
                  </a:lnTo>
                  <a:lnTo>
                    <a:pt x="2462187" y="1859407"/>
                  </a:lnTo>
                  <a:lnTo>
                    <a:pt x="2467572" y="1864702"/>
                  </a:lnTo>
                  <a:lnTo>
                    <a:pt x="2480767" y="1864588"/>
                  </a:lnTo>
                  <a:lnTo>
                    <a:pt x="2486075" y="1859203"/>
                  </a:lnTo>
                  <a:close/>
                </a:path>
                <a:path w="3207385" h="2657475">
                  <a:moveTo>
                    <a:pt x="2548432" y="332867"/>
                  </a:moveTo>
                  <a:lnTo>
                    <a:pt x="2548369" y="326263"/>
                  </a:lnTo>
                  <a:lnTo>
                    <a:pt x="2548305" y="319684"/>
                  </a:lnTo>
                  <a:lnTo>
                    <a:pt x="2542921" y="314363"/>
                  </a:lnTo>
                  <a:lnTo>
                    <a:pt x="2529725" y="314477"/>
                  </a:lnTo>
                  <a:lnTo>
                    <a:pt x="2524429" y="319900"/>
                  </a:lnTo>
                  <a:lnTo>
                    <a:pt x="2524544" y="333070"/>
                  </a:lnTo>
                  <a:lnTo>
                    <a:pt x="2529929" y="338366"/>
                  </a:lnTo>
                  <a:lnTo>
                    <a:pt x="2543124" y="338251"/>
                  </a:lnTo>
                  <a:lnTo>
                    <a:pt x="2548432" y="332867"/>
                  </a:lnTo>
                  <a:close/>
                </a:path>
                <a:path w="3207385" h="2657475">
                  <a:moveTo>
                    <a:pt x="2581160" y="2651937"/>
                  </a:moveTo>
                  <a:lnTo>
                    <a:pt x="2581097" y="2645333"/>
                  </a:lnTo>
                  <a:lnTo>
                    <a:pt x="2581033" y="2638729"/>
                  </a:lnTo>
                  <a:lnTo>
                    <a:pt x="2575649" y="2633434"/>
                  </a:lnTo>
                  <a:lnTo>
                    <a:pt x="2562479" y="2633548"/>
                  </a:lnTo>
                  <a:lnTo>
                    <a:pt x="2557183" y="2638933"/>
                  </a:lnTo>
                  <a:lnTo>
                    <a:pt x="2557297" y="2652141"/>
                  </a:lnTo>
                  <a:lnTo>
                    <a:pt x="2562682" y="2657437"/>
                  </a:lnTo>
                  <a:lnTo>
                    <a:pt x="2575852" y="2657322"/>
                  </a:lnTo>
                  <a:lnTo>
                    <a:pt x="2581160" y="2651937"/>
                  </a:lnTo>
                  <a:close/>
                </a:path>
                <a:path w="3207385" h="2657475">
                  <a:moveTo>
                    <a:pt x="2634284" y="67602"/>
                  </a:moveTo>
                  <a:lnTo>
                    <a:pt x="2634221" y="60998"/>
                  </a:lnTo>
                  <a:lnTo>
                    <a:pt x="2634157" y="54394"/>
                  </a:lnTo>
                  <a:lnTo>
                    <a:pt x="2628773" y="49098"/>
                  </a:lnTo>
                  <a:lnTo>
                    <a:pt x="2615577" y="49212"/>
                  </a:lnTo>
                  <a:lnTo>
                    <a:pt x="2610269" y="54610"/>
                  </a:lnTo>
                  <a:lnTo>
                    <a:pt x="2610396" y="67805"/>
                  </a:lnTo>
                  <a:lnTo>
                    <a:pt x="2615781" y="73101"/>
                  </a:lnTo>
                  <a:lnTo>
                    <a:pt x="2628976" y="72986"/>
                  </a:lnTo>
                  <a:lnTo>
                    <a:pt x="2634284" y="67602"/>
                  </a:lnTo>
                  <a:close/>
                </a:path>
                <a:path w="3207385" h="2657475">
                  <a:moveTo>
                    <a:pt x="2836799" y="1627327"/>
                  </a:moveTo>
                  <a:lnTo>
                    <a:pt x="2812808" y="1627327"/>
                  </a:lnTo>
                  <a:lnTo>
                    <a:pt x="2812808" y="1641195"/>
                  </a:lnTo>
                  <a:lnTo>
                    <a:pt x="2836799" y="1641195"/>
                  </a:lnTo>
                  <a:lnTo>
                    <a:pt x="2836799" y="1627327"/>
                  </a:lnTo>
                  <a:close/>
                </a:path>
                <a:path w="3207385" h="2657475">
                  <a:moveTo>
                    <a:pt x="2856230" y="241985"/>
                  </a:moveTo>
                  <a:lnTo>
                    <a:pt x="2856166" y="235407"/>
                  </a:lnTo>
                  <a:lnTo>
                    <a:pt x="2856103" y="228803"/>
                  </a:lnTo>
                  <a:lnTo>
                    <a:pt x="2850718" y="223507"/>
                  </a:lnTo>
                  <a:lnTo>
                    <a:pt x="2837548" y="223621"/>
                  </a:lnTo>
                  <a:lnTo>
                    <a:pt x="2832239" y="229019"/>
                  </a:lnTo>
                  <a:lnTo>
                    <a:pt x="2832354" y="242189"/>
                  </a:lnTo>
                  <a:lnTo>
                    <a:pt x="2837751" y="247484"/>
                  </a:lnTo>
                  <a:lnTo>
                    <a:pt x="2850921" y="247370"/>
                  </a:lnTo>
                  <a:lnTo>
                    <a:pt x="2856230" y="241985"/>
                  </a:lnTo>
                  <a:close/>
                </a:path>
                <a:path w="3207385" h="2657475">
                  <a:moveTo>
                    <a:pt x="2885897" y="2208390"/>
                  </a:moveTo>
                  <a:lnTo>
                    <a:pt x="2885833" y="2201824"/>
                  </a:lnTo>
                  <a:lnTo>
                    <a:pt x="2885770" y="2195220"/>
                  </a:lnTo>
                  <a:lnTo>
                    <a:pt x="2880385" y="2189924"/>
                  </a:lnTo>
                  <a:lnTo>
                    <a:pt x="2867190" y="2190038"/>
                  </a:lnTo>
                  <a:lnTo>
                    <a:pt x="2861894" y="2195436"/>
                  </a:lnTo>
                  <a:lnTo>
                    <a:pt x="2862008" y="2208606"/>
                  </a:lnTo>
                  <a:lnTo>
                    <a:pt x="2867393" y="2213902"/>
                  </a:lnTo>
                  <a:lnTo>
                    <a:pt x="2880588" y="2213787"/>
                  </a:lnTo>
                  <a:lnTo>
                    <a:pt x="2885897" y="2208390"/>
                  </a:lnTo>
                  <a:close/>
                </a:path>
                <a:path w="3207385" h="2657475">
                  <a:moveTo>
                    <a:pt x="2898978" y="1627327"/>
                  </a:moveTo>
                  <a:lnTo>
                    <a:pt x="2895790" y="1627327"/>
                  </a:lnTo>
                  <a:lnTo>
                    <a:pt x="2895790" y="1629448"/>
                  </a:lnTo>
                  <a:lnTo>
                    <a:pt x="2898978" y="1629448"/>
                  </a:lnTo>
                  <a:lnTo>
                    <a:pt x="2898978" y="1627327"/>
                  </a:lnTo>
                  <a:close/>
                </a:path>
                <a:path w="3207385" h="2657475">
                  <a:moveTo>
                    <a:pt x="2960065" y="2033778"/>
                  </a:moveTo>
                  <a:lnTo>
                    <a:pt x="2960001" y="2027174"/>
                  </a:lnTo>
                  <a:lnTo>
                    <a:pt x="2959938" y="2020570"/>
                  </a:lnTo>
                  <a:lnTo>
                    <a:pt x="2954553" y="2015274"/>
                  </a:lnTo>
                  <a:lnTo>
                    <a:pt x="2941345" y="2015388"/>
                  </a:lnTo>
                  <a:lnTo>
                    <a:pt x="2936049" y="2020785"/>
                  </a:lnTo>
                  <a:lnTo>
                    <a:pt x="2936163" y="2033981"/>
                  </a:lnTo>
                  <a:lnTo>
                    <a:pt x="2941561" y="2039277"/>
                  </a:lnTo>
                  <a:lnTo>
                    <a:pt x="2954756" y="2039162"/>
                  </a:lnTo>
                  <a:lnTo>
                    <a:pt x="2960065" y="2033778"/>
                  </a:lnTo>
                  <a:close/>
                </a:path>
                <a:path w="3207385" h="2657475">
                  <a:moveTo>
                    <a:pt x="2969196" y="1580921"/>
                  </a:moveTo>
                  <a:lnTo>
                    <a:pt x="2966466" y="1578838"/>
                  </a:lnTo>
                  <a:lnTo>
                    <a:pt x="2922574" y="1584629"/>
                  </a:lnTo>
                  <a:lnTo>
                    <a:pt x="2916872" y="1541119"/>
                  </a:lnTo>
                  <a:lnTo>
                    <a:pt x="2914142" y="1539049"/>
                  </a:lnTo>
                  <a:lnTo>
                    <a:pt x="2912084" y="1541741"/>
                  </a:lnTo>
                  <a:lnTo>
                    <a:pt x="2917380" y="1581975"/>
                  </a:lnTo>
                  <a:lnTo>
                    <a:pt x="2885148" y="1557210"/>
                  </a:lnTo>
                  <a:lnTo>
                    <a:pt x="2881782" y="1557667"/>
                  </a:lnTo>
                  <a:lnTo>
                    <a:pt x="2882214" y="1561033"/>
                  </a:lnTo>
                  <a:lnTo>
                    <a:pt x="2914358" y="1585709"/>
                  </a:lnTo>
                  <a:lnTo>
                    <a:pt x="2874111" y="1591005"/>
                  </a:lnTo>
                  <a:lnTo>
                    <a:pt x="2872054" y="1593697"/>
                  </a:lnTo>
                  <a:lnTo>
                    <a:pt x="2874734" y="1595780"/>
                  </a:lnTo>
                  <a:lnTo>
                    <a:pt x="2918434" y="1590027"/>
                  </a:lnTo>
                  <a:lnTo>
                    <a:pt x="2923349" y="1627327"/>
                  </a:lnTo>
                  <a:lnTo>
                    <a:pt x="2918510" y="1627327"/>
                  </a:lnTo>
                  <a:lnTo>
                    <a:pt x="2918510" y="1635747"/>
                  </a:lnTo>
                  <a:lnTo>
                    <a:pt x="2925432" y="1635747"/>
                  </a:lnTo>
                  <a:lnTo>
                    <a:pt x="2925432" y="1635048"/>
                  </a:lnTo>
                  <a:lnTo>
                    <a:pt x="2926943" y="1636191"/>
                  </a:lnTo>
                  <a:lnTo>
                    <a:pt x="2928632" y="1633969"/>
                  </a:lnTo>
                  <a:lnTo>
                    <a:pt x="2933801" y="1633969"/>
                  </a:lnTo>
                  <a:lnTo>
                    <a:pt x="2933801" y="1627327"/>
                  </a:lnTo>
                  <a:lnTo>
                    <a:pt x="2928188" y="1627327"/>
                  </a:lnTo>
                  <a:lnTo>
                    <a:pt x="2923654" y="1592846"/>
                  </a:lnTo>
                  <a:lnTo>
                    <a:pt x="2956128" y="1617738"/>
                  </a:lnTo>
                  <a:lnTo>
                    <a:pt x="2957893" y="1618234"/>
                  </a:lnTo>
                  <a:lnTo>
                    <a:pt x="2959506" y="1617306"/>
                  </a:lnTo>
                  <a:lnTo>
                    <a:pt x="2959062" y="1613941"/>
                  </a:lnTo>
                  <a:lnTo>
                    <a:pt x="2926511" y="1588960"/>
                  </a:lnTo>
                  <a:lnTo>
                    <a:pt x="2967101" y="1583613"/>
                  </a:lnTo>
                  <a:lnTo>
                    <a:pt x="2969196" y="1580921"/>
                  </a:lnTo>
                  <a:close/>
                </a:path>
                <a:path w="3207385" h="2657475">
                  <a:moveTo>
                    <a:pt x="3206991" y="18503"/>
                  </a:moveTo>
                  <a:lnTo>
                    <a:pt x="3206927" y="11899"/>
                  </a:lnTo>
                  <a:lnTo>
                    <a:pt x="3206864" y="5295"/>
                  </a:lnTo>
                  <a:lnTo>
                    <a:pt x="3201479" y="0"/>
                  </a:lnTo>
                  <a:lnTo>
                    <a:pt x="3188271" y="114"/>
                  </a:lnTo>
                  <a:lnTo>
                    <a:pt x="3182975" y="5511"/>
                  </a:lnTo>
                  <a:lnTo>
                    <a:pt x="3183090" y="18707"/>
                  </a:lnTo>
                  <a:lnTo>
                    <a:pt x="3188487" y="24003"/>
                  </a:lnTo>
                  <a:lnTo>
                    <a:pt x="3201682" y="23888"/>
                  </a:lnTo>
                  <a:lnTo>
                    <a:pt x="3206991" y="18503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003664" y="1530108"/>
              <a:ext cx="781050" cy="683895"/>
            </a:xfrm>
            <a:custGeom>
              <a:avLst/>
              <a:gdLst/>
              <a:ahLst/>
              <a:cxnLst/>
              <a:rect l="l" t="t" r="r" b="b"/>
              <a:pathLst>
                <a:path w="781050" h="683894">
                  <a:moveTo>
                    <a:pt x="13068" y="541858"/>
                  </a:moveTo>
                  <a:lnTo>
                    <a:pt x="13042" y="538251"/>
                  </a:lnTo>
                  <a:lnTo>
                    <a:pt x="13017" y="534670"/>
                  </a:lnTo>
                  <a:lnTo>
                    <a:pt x="10071" y="531787"/>
                  </a:lnTo>
                  <a:lnTo>
                    <a:pt x="2882" y="531850"/>
                  </a:lnTo>
                  <a:lnTo>
                    <a:pt x="0" y="534784"/>
                  </a:lnTo>
                  <a:lnTo>
                    <a:pt x="63" y="541972"/>
                  </a:lnTo>
                  <a:lnTo>
                    <a:pt x="2997" y="544855"/>
                  </a:lnTo>
                  <a:lnTo>
                    <a:pt x="10185" y="544791"/>
                  </a:lnTo>
                  <a:lnTo>
                    <a:pt x="13068" y="541858"/>
                  </a:lnTo>
                  <a:close/>
                </a:path>
                <a:path w="781050" h="683894">
                  <a:moveTo>
                    <a:pt x="34747" y="277520"/>
                  </a:moveTo>
                  <a:lnTo>
                    <a:pt x="34721" y="273939"/>
                  </a:lnTo>
                  <a:lnTo>
                    <a:pt x="34683" y="270332"/>
                  </a:lnTo>
                  <a:lnTo>
                    <a:pt x="31750" y="267474"/>
                  </a:lnTo>
                  <a:lnTo>
                    <a:pt x="24587" y="267538"/>
                  </a:lnTo>
                  <a:lnTo>
                    <a:pt x="21704" y="270446"/>
                  </a:lnTo>
                  <a:lnTo>
                    <a:pt x="21767" y="277634"/>
                  </a:lnTo>
                  <a:lnTo>
                    <a:pt x="24701" y="280517"/>
                  </a:lnTo>
                  <a:lnTo>
                    <a:pt x="31864" y="280454"/>
                  </a:lnTo>
                  <a:lnTo>
                    <a:pt x="34747" y="277520"/>
                  </a:lnTo>
                  <a:close/>
                </a:path>
                <a:path w="781050" h="683894">
                  <a:moveTo>
                    <a:pt x="81102" y="85026"/>
                  </a:moveTo>
                  <a:lnTo>
                    <a:pt x="81076" y="81445"/>
                  </a:lnTo>
                  <a:lnTo>
                    <a:pt x="81038" y="77838"/>
                  </a:lnTo>
                  <a:lnTo>
                    <a:pt x="78105" y="74980"/>
                  </a:lnTo>
                  <a:lnTo>
                    <a:pt x="70942" y="75044"/>
                  </a:lnTo>
                  <a:lnTo>
                    <a:pt x="68059" y="77952"/>
                  </a:lnTo>
                  <a:lnTo>
                    <a:pt x="68122" y="85140"/>
                  </a:lnTo>
                  <a:lnTo>
                    <a:pt x="71056" y="88023"/>
                  </a:lnTo>
                  <a:lnTo>
                    <a:pt x="78219" y="87960"/>
                  </a:lnTo>
                  <a:lnTo>
                    <a:pt x="81102" y="85026"/>
                  </a:lnTo>
                  <a:close/>
                </a:path>
                <a:path w="781050" h="683894">
                  <a:moveTo>
                    <a:pt x="203669" y="372097"/>
                  </a:moveTo>
                  <a:lnTo>
                    <a:pt x="203644" y="368515"/>
                  </a:lnTo>
                  <a:lnTo>
                    <a:pt x="203619" y="364909"/>
                  </a:lnTo>
                  <a:lnTo>
                    <a:pt x="200672" y="362026"/>
                  </a:lnTo>
                  <a:lnTo>
                    <a:pt x="193484" y="362089"/>
                  </a:lnTo>
                  <a:lnTo>
                    <a:pt x="190601" y="365023"/>
                  </a:lnTo>
                  <a:lnTo>
                    <a:pt x="190665" y="372211"/>
                  </a:lnTo>
                  <a:lnTo>
                    <a:pt x="193598" y="375094"/>
                  </a:lnTo>
                  <a:lnTo>
                    <a:pt x="200787" y="375031"/>
                  </a:lnTo>
                  <a:lnTo>
                    <a:pt x="203669" y="372097"/>
                  </a:lnTo>
                  <a:close/>
                </a:path>
                <a:path w="781050" h="683894">
                  <a:moveTo>
                    <a:pt x="250215" y="203619"/>
                  </a:moveTo>
                  <a:lnTo>
                    <a:pt x="250177" y="200012"/>
                  </a:lnTo>
                  <a:lnTo>
                    <a:pt x="250151" y="196430"/>
                  </a:lnTo>
                  <a:lnTo>
                    <a:pt x="247205" y="193548"/>
                  </a:lnTo>
                  <a:lnTo>
                    <a:pt x="240042" y="193611"/>
                  </a:lnTo>
                  <a:lnTo>
                    <a:pt x="237159" y="196545"/>
                  </a:lnTo>
                  <a:lnTo>
                    <a:pt x="237223" y="203733"/>
                  </a:lnTo>
                  <a:lnTo>
                    <a:pt x="240157" y="206616"/>
                  </a:lnTo>
                  <a:lnTo>
                    <a:pt x="247319" y="206552"/>
                  </a:lnTo>
                  <a:lnTo>
                    <a:pt x="250215" y="203619"/>
                  </a:lnTo>
                  <a:close/>
                </a:path>
                <a:path w="781050" h="683894">
                  <a:moveTo>
                    <a:pt x="301358" y="563333"/>
                  </a:moveTo>
                  <a:lnTo>
                    <a:pt x="301332" y="559752"/>
                  </a:lnTo>
                  <a:lnTo>
                    <a:pt x="301294" y="556145"/>
                  </a:lnTo>
                  <a:lnTo>
                    <a:pt x="298386" y="553262"/>
                  </a:lnTo>
                  <a:lnTo>
                    <a:pt x="291198" y="553326"/>
                  </a:lnTo>
                  <a:lnTo>
                    <a:pt x="288315" y="556260"/>
                  </a:lnTo>
                  <a:lnTo>
                    <a:pt x="288378" y="563448"/>
                  </a:lnTo>
                  <a:lnTo>
                    <a:pt x="291312" y="566331"/>
                  </a:lnTo>
                  <a:lnTo>
                    <a:pt x="298500" y="566267"/>
                  </a:lnTo>
                  <a:lnTo>
                    <a:pt x="301358" y="563333"/>
                  </a:lnTo>
                  <a:close/>
                </a:path>
                <a:path w="781050" h="683894">
                  <a:moveTo>
                    <a:pt x="395109" y="298411"/>
                  </a:moveTo>
                  <a:lnTo>
                    <a:pt x="395071" y="294805"/>
                  </a:lnTo>
                  <a:lnTo>
                    <a:pt x="395046" y="291223"/>
                  </a:lnTo>
                  <a:lnTo>
                    <a:pt x="392099" y="288340"/>
                  </a:lnTo>
                  <a:lnTo>
                    <a:pt x="384937" y="288404"/>
                  </a:lnTo>
                  <a:lnTo>
                    <a:pt x="382054" y="291338"/>
                  </a:lnTo>
                  <a:lnTo>
                    <a:pt x="382117" y="298526"/>
                  </a:lnTo>
                  <a:lnTo>
                    <a:pt x="385051" y="301409"/>
                  </a:lnTo>
                  <a:lnTo>
                    <a:pt x="392214" y="301345"/>
                  </a:lnTo>
                  <a:lnTo>
                    <a:pt x="395109" y="298411"/>
                  </a:lnTo>
                  <a:close/>
                </a:path>
                <a:path w="781050" h="683894">
                  <a:moveTo>
                    <a:pt x="416623" y="10071"/>
                  </a:moveTo>
                  <a:lnTo>
                    <a:pt x="416585" y="6464"/>
                  </a:lnTo>
                  <a:lnTo>
                    <a:pt x="416560" y="2882"/>
                  </a:lnTo>
                  <a:lnTo>
                    <a:pt x="413613" y="0"/>
                  </a:lnTo>
                  <a:lnTo>
                    <a:pt x="406425" y="63"/>
                  </a:lnTo>
                  <a:lnTo>
                    <a:pt x="403542" y="2997"/>
                  </a:lnTo>
                  <a:lnTo>
                    <a:pt x="403606" y="10185"/>
                  </a:lnTo>
                  <a:lnTo>
                    <a:pt x="406539" y="13068"/>
                  </a:lnTo>
                  <a:lnTo>
                    <a:pt x="413727" y="13017"/>
                  </a:lnTo>
                  <a:lnTo>
                    <a:pt x="416623" y="10071"/>
                  </a:lnTo>
                  <a:close/>
                </a:path>
                <a:path w="781050" h="683894">
                  <a:moveTo>
                    <a:pt x="540410" y="441185"/>
                  </a:moveTo>
                  <a:lnTo>
                    <a:pt x="540385" y="437603"/>
                  </a:lnTo>
                  <a:lnTo>
                    <a:pt x="540346" y="433997"/>
                  </a:lnTo>
                  <a:lnTo>
                    <a:pt x="537413" y="431139"/>
                  </a:lnTo>
                  <a:lnTo>
                    <a:pt x="530250" y="431203"/>
                  </a:lnTo>
                  <a:lnTo>
                    <a:pt x="527367" y="434111"/>
                  </a:lnTo>
                  <a:lnTo>
                    <a:pt x="527431" y="441299"/>
                  </a:lnTo>
                  <a:lnTo>
                    <a:pt x="530364" y="444182"/>
                  </a:lnTo>
                  <a:lnTo>
                    <a:pt x="537527" y="444119"/>
                  </a:lnTo>
                  <a:lnTo>
                    <a:pt x="540410" y="441185"/>
                  </a:lnTo>
                  <a:close/>
                </a:path>
                <a:path w="781050" h="683894">
                  <a:moveTo>
                    <a:pt x="562775" y="248920"/>
                  </a:moveTo>
                  <a:lnTo>
                    <a:pt x="562737" y="245313"/>
                  </a:lnTo>
                  <a:lnTo>
                    <a:pt x="562711" y="241731"/>
                  </a:lnTo>
                  <a:lnTo>
                    <a:pt x="559765" y="238848"/>
                  </a:lnTo>
                  <a:lnTo>
                    <a:pt x="552577" y="238912"/>
                  </a:lnTo>
                  <a:lnTo>
                    <a:pt x="549694" y="241846"/>
                  </a:lnTo>
                  <a:lnTo>
                    <a:pt x="549757" y="249034"/>
                  </a:lnTo>
                  <a:lnTo>
                    <a:pt x="552691" y="251891"/>
                  </a:lnTo>
                  <a:lnTo>
                    <a:pt x="559879" y="251828"/>
                  </a:lnTo>
                  <a:lnTo>
                    <a:pt x="562775" y="248920"/>
                  </a:lnTo>
                  <a:close/>
                </a:path>
                <a:path w="781050" h="683894">
                  <a:moveTo>
                    <a:pt x="614553" y="680656"/>
                  </a:moveTo>
                  <a:lnTo>
                    <a:pt x="614527" y="677075"/>
                  </a:lnTo>
                  <a:lnTo>
                    <a:pt x="614489" y="673468"/>
                  </a:lnTo>
                  <a:lnTo>
                    <a:pt x="611555" y="670598"/>
                  </a:lnTo>
                  <a:lnTo>
                    <a:pt x="604367" y="670661"/>
                  </a:lnTo>
                  <a:lnTo>
                    <a:pt x="601484" y="673582"/>
                  </a:lnTo>
                  <a:lnTo>
                    <a:pt x="601548" y="680770"/>
                  </a:lnTo>
                  <a:lnTo>
                    <a:pt x="604481" y="683653"/>
                  </a:lnTo>
                  <a:lnTo>
                    <a:pt x="611670" y="683590"/>
                  </a:lnTo>
                  <a:lnTo>
                    <a:pt x="614553" y="680656"/>
                  </a:lnTo>
                  <a:close/>
                </a:path>
                <a:path w="781050" h="683894">
                  <a:moveTo>
                    <a:pt x="753795" y="127177"/>
                  </a:moveTo>
                  <a:lnTo>
                    <a:pt x="753770" y="123596"/>
                  </a:lnTo>
                  <a:lnTo>
                    <a:pt x="753732" y="119989"/>
                  </a:lnTo>
                  <a:lnTo>
                    <a:pt x="750798" y="117106"/>
                  </a:lnTo>
                  <a:lnTo>
                    <a:pt x="743610" y="117170"/>
                  </a:lnTo>
                  <a:lnTo>
                    <a:pt x="740727" y="120103"/>
                  </a:lnTo>
                  <a:lnTo>
                    <a:pt x="740791" y="127292"/>
                  </a:lnTo>
                  <a:lnTo>
                    <a:pt x="743724" y="130175"/>
                  </a:lnTo>
                  <a:lnTo>
                    <a:pt x="750912" y="130111"/>
                  </a:lnTo>
                  <a:lnTo>
                    <a:pt x="753795" y="127177"/>
                  </a:lnTo>
                  <a:close/>
                </a:path>
                <a:path w="781050" h="683894">
                  <a:moveTo>
                    <a:pt x="780529" y="439089"/>
                  </a:moveTo>
                  <a:lnTo>
                    <a:pt x="780491" y="435508"/>
                  </a:lnTo>
                  <a:lnTo>
                    <a:pt x="780465" y="431901"/>
                  </a:lnTo>
                  <a:lnTo>
                    <a:pt x="777519" y="429044"/>
                  </a:lnTo>
                  <a:lnTo>
                    <a:pt x="770331" y="429107"/>
                  </a:lnTo>
                  <a:lnTo>
                    <a:pt x="767448" y="432015"/>
                  </a:lnTo>
                  <a:lnTo>
                    <a:pt x="767511" y="439204"/>
                  </a:lnTo>
                  <a:lnTo>
                    <a:pt x="770445" y="442087"/>
                  </a:lnTo>
                  <a:lnTo>
                    <a:pt x="777633" y="442023"/>
                  </a:lnTo>
                  <a:lnTo>
                    <a:pt x="780529" y="439089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099827" y="4320687"/>
              <a:ext cx="92993" cy="9300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93715" y="5613134"/>
              <a:ext cx="92979" cy="9299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371656" y="6551730"/>
              <a:ext cx="92980" cy="9300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793228" y="7546312"/>
              <a:ext cx="92991" cy="9300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667156" y="6181321"/>
              <a:ext cx="93007" cy="9297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422105" y="6293617"/>
              <a:ext cx="191301" cy="191289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7558367" y="6700570"/>
              <a:ext cx="140335" cy="140335"/>
            </a:xfrm>
            <a:custGeom>
              <a:avLst/>
              <a:gdLst/>
              <a:ahLst/>
              <a:cxnLst/>
              <a:rect l="l" t="t" r="r" b="b"/>
              <a:pathLst>
                <a:path w="140334" h="140334">
                  <a:moveTo>
                    <a:pt x="23558" y="43611"/>
                  </a:moveTo>
                  <a:lnTo>
                    <a:pt x="15430" y="29387"/>
                  </a:lnTo>
                  <a:lnTo>
                    <a:pt x="13017" y="28714"/>
                  </a:lnTo>
                  <a:lnTo>
                    <a:pt x="12293" y="29451"/>
                  </a:lnTo>
                  <a:lnTo>
                    <a:pt x="12331" y="31165"/>
                  </a:lnTo>
                  <a:lnTo>
                    <a:pt x="17272" y="39827"/>
                  </a:lnTo>
                  <a:lnTo>
                    <a:pt x="10477" y="36360"/>
                  </a:lnTo>
                  <a:lnTo>
                    <a:pt x="5664" y="37909"/>
                  </a:lnTo>
                  <a:lnTo>
                    <a:pt x="7239" y="42748"/>
                  </a:lnTo>
                  <a:lnTo>
                    <a:pt x="12496" y="45440"/>
                  </a:lnTo>
                  <a:lnTo>
                    <a:pt x="4610" y="46304"/>
                  </a:lnTo>
                  <a:lnTo>
                    <a:pt x="3213" y="47256"/>
                  </a:lnTo>
                  <a:lnTo>
                    <a:pt x="3048" y="48272"/>
                  </a:lnTo>
                  <a:lnTo>
                    <a:pt x="5003" y="49860"/>
                  </a:lnTo>
                  <a:lnTo>
                    <a:pt x="18338" y="48399"/>
                  </a:lnTo>
                  <a:lnTo>
                    <a:pt x="21297" y="48069"/>
                  </a:lnTo>
                  <a:lnTo>
                    <a:pt x="22872" y="46075"/>
                  </a:lnTo>
                  <a:lnTo>
                    <a:pt x="20891" y="44513"/>
                  </a:lnTo>
                  <a:lnTo>
                    <a:pt x="20015" y="44615"/>
                  </a:lnTo>
                  <a:lnTo>
                    <a:pt x="20891" y="44513"/>
                  </a:lnTo>
                  <a:lnTo>
                    <a:pt x="22821" y="46024"/>
                  </a:lnTo>
                  <a:lnTo>
                    <a:pt x="23558" y="43611"/>
                  </a:lnTo>
                  <a:close/>
                </a:path>
                <a:path w="140334" h="140334">
                  <a:moveTo>
                    <a:pt x="64376" y="48412"/>
                  </a:moveTo>
                  <a:lnTo>
                    <a:pt x="64274" y="48247"/>
                  </a:lnTo>
                  <a:lnTo>
                    <a:pt x="64287" y="48412"/>
                  </a:lnTo>
                  <a:close/>
                </a:path>
                <a:path w="140334" h="140334">
                  <a:moveTo>
                    <a:pt x="82397" y="95148"/>
                  </a:moveTo>
                  <a:lnTo>
                    <a:pt x="81953" y="93802"/>
                  </a:lnTo>
                  <a:lnTo>
                    <a:pt x="67310" y="48704"/>
                  </a:lnTo>
                  <a:lnTo>
                    <a:pt x="66675" y="46748"/>
                  </a:lnTo>
                  <a:lnTo>
                    <a:pt x="66560" y="47180"/>
                  </a:lnTo>
                  <a:lnTo>
                    <a:pt x="64376" y="48412"/>
                  </a:lnTo>
                  <a:lnTo>
                    <a:pt x="61785" y="48704"/>
                  </a:lnTo>
                  <a:lnTo>
                    <a:pt x="59461" y="46850"/>
                  </a:lnTo>
                  <a:lnTo>
                    <a:pt x="61785" y="48691"/>
                  </a:lnTo>
                  <a:lnTo>
                    <a:pt x="64287" y="48412"/>
                  </a:lnTo>
                  <a:lnTo>
                    <a:pt x="64020" y="45910"/>
                  </a:lnTo>
                  <a:lnTo>
                    <a:pt x="60172" y="42824"/>
                  </a:lnTo>
                  <a:lnTo>
                    <a:pt x="63347" y="45364"/>
                  </a:lnTo>
                  <a:lnTo>
                    <a:pt x="64655" y="40538"/>
                  </a:lnTo>
                  <a:lnTo>
                    <a:pt x="62420" y="33667"/>
                  </a:lnTo>
                  <a:lnTo>
                    <a:pt x="61772" y="31673"/>
                  </a:lnTo>
                  <a:lnTo>
                    <a:pt x="61645" y="32131"/>
                  </a:lnTo>
                  <a:lnTo>
                    <a:pt x="59461" y="33362"/>
                  </a:lnTo>
                  <a:lnTo>
                    <a:pt x="59156" y="30861"/>
                  </a:lnTo>
                  <a:lnTo>
                    <a:pt x="58585" y="30403"/>
                  </a:lnTo>
                  <a:lnTo>
                    <a:pt x="58585" y="29895"/>
                  </a:lnTo>
                  <a:lnTo>
                    <a:pt x="59778" y="25514"/>
                  </a:lnTo>
                  <a:lnTo>
                    <a:pt x="58585" y="21856"/>
                  </a:lnTo>
                  <a:lnTo>
                    <a:pt x="58585" y="19240"/>
                  </a:lnTo>
                  <a:lnTo>
                    <a:pt x="58585" y="14122"/>
                  </a:lnTo>
                  <a:lnTo>
                    <a:pt x="58585" y="0"/>
                  </a:lnTo>
                  <a:lnTo>
                    <a:pt x="58458" y="0"/>
                  </a:lnTo>
                  <a:lnTo>
                    <a:pt x="58458" y="19240"/>
                  </a:lnTo>
                  <a:lnTo>
                    <a:pt x="58458" y="21475"/>
                  </a:lnTo>
                  <a:lnTo>
                    <a:pt x="57823" y="19519"/>
                  </a:lnTo>
                  <a:lnTo>
                    <a:pt x="57721" y="19240"/>
                  </a:lnTo>
                  <a:lnTo>
                    <a:pt x="58458" y="19240"/>
                  </a:lnTo>
                  <a:lnTo>
                    <a:pt x="58458" y="0"/>
                  </a:lnTo>
                  <a:lnTo>
                    <a:pt x="54851" y="0"/>
                  </a:lnTo>
                  <a:lnTo>
                    <a:pt x="54851" y="19240"/>
                  </a:lnTo>
                  <a:lnTo>
                    <a:pt x="52324" y="19519"/>
                  </a:lnTo>
                  <a:lnTo>
                    <a:pt x="54825" y="19240"/>
                  </a:lnTo>
                  <a:lnTo>
                    <a:pt x="54851" y="0"/>
                  </a:lnTo>
                  <a:lnTo>
                    <a:pt x="53873" y="0"/>
                  </a:lnTo>
                  <a:lnTo>
                    <a:pt x="53873" y="7340"/>
                  </a:lnTo>
                  <a:lnTo>
                    <a:pt x="52717" y="3759"/>
                  </a:lnTo>
                  <a:lnTo>
                    <a:pt x="48196" y="1460"/>
                  </a:lnTo>
                  <a:lnTo>
                    <a:pt x="46139" y="3225"/>
                  </a:lnTo>
                  <a:lnTo>
                    <a:pt x="45923" y="5943"/>
                  </a:lnTo>
                  <a:lnTo>
                    <a:pt x="47625" y="11188"/>
                  </a:lnTo>
                  <a:lnTo>
                    <a:pt x="53873" y="16192"/>
                  </a:lnTo>
                  <a:lnTo>
                    <a:pt x="41783" y="6515"/>
                  </a:lnTo>
                  <a:lnTo>
                    <a:pt x="39255" y="6769"/>
                  </a:lnTo>
                  <a:lnTo>
                    <a:pt x="39077" y="7073"/>
                  </a:lnTo>
                  <a:lnTo>
                    <a:pt x="39535" y="9271"/>
                  </a:lnTo>
                  <a:lnTo>
                    <a:pt x="49618" y="17360"/>
                  </a:lnTo>
                  <a:lnTo>
                    <a:pt x="52184" y="25298"/>
                  </a:lnTo>
                  <a:lnTo>
                    <a:pt x="46380" y="20637"/>
                  </a:lnTo>
                  <a:lnTo>
                    <a:pt x="43878" y="20916"/>
                  </a:lnTo>
                  <a:lnTo>
                    <a:pt x="43662" y="21221"/>
                  </a:lnTo>
                  <a:lnTo>
                    <a:pt x="44157" y="23418"/>
                  </a:lnTo>
                  <a:lnTo>
                    <a:pt x="54216" y="31508"/>
                  </a:lnTo>
                  <a:lnTo>
                    <a:pt x="57073" y="40347"/>
                  </a:lnTo>
                  <a:lnTo>
                    <a:pt x="51257" y="35661"/>
                  </a:lnTo>
                  <a:lnTo>
                    <a:pt x="48742" y="35953"/>
                  </a:lnTo>
                  <a:lnTo>
                    <a:pt x="48552" y="36245"/>
                  </a:lnTo>
                  <a:lnTo>
                    <a:pt x="49009" y="38468"/>
                  </a:lnTo>
                  <a:lnTo>
                    <a:pt x="59105" y="46558"/>
                  </a:lnTo>
                  <a:lnTo>
                    <a:pt x="64782" y="64033"/>
                  </a:lnTo>
                  <a:lnTo>
                    <a:pt x="50393" y="56705"/>
                  </a:lnTo>
                  <a:lnTo>
                    <a:pt x="50876" y="57556"/>
                  </a:lnTo>
                  <a:lnTo>
                    <a:pt x="50215" y="59969"/>
                  </a:lnTo>
                  <a:lnTo>
                    <a:pt x="50876" y="57556"/>
                  </a:lnTo>
                  <a:lnTo>
                    <a:pt x="50101" y="56197"/>
                  </a:lnTo>
                  <a:lnTo>
                    <a:pt x="50101" y="59931"/>
                  </a:lnTo>
                  <a:lnTo>
                    <a:pt x="49199" y="59220"/>
                  </a:lnTo>
                  <a:lnTo>
                    <a:pt x="50101" y="59931"/>
                  </a:lnTo>
                  <a:lnTo>
                    <a:pt x="50101" y="56197"/>
                  </a:lnTo>
                  <a:lnTo>
                    <a:pt x="48221" y="52895"/>
                  </a:lnTo>
                  <a:lnTo>
                    <a:pt x="48221" y="58432"/>
                  </a:lnTo>
                  <a:lnTo>
                    <a:pt x="48031" y="58458"/>
                  </a:lnTo>
                  <a:lnTo>
                    <a:pt x="48221" y="58432"/>
                  </a:lnTo>
                  <a:lnTo>
                    <a:pt x="48221" y="52895"/>
                  </a:lnTo>
                  <a:lnTo>
                    <a:pt x="42786" y="43319"/>
                  </a:lnTo>
                  <a:lnTo>
                    <a:pt x="40322" y="42659"/>
                  </a:lnTo>
                  <a:lnTo>
                    <a:pt x="39636" y="43395"/>
                  </a:lnTo>
                  <a:lnTo>
                    <a:pt x="39662" y="45085"/>
                  </a:lnTo>
                  <a:lnTo>
                    <a:pt x="44615" y="53759"/>
                  </a:lnTo>
                  <a:lnTo>
                    <a:pt x="36804" y="49796"/>
                  </a:lnTo>
                  <a:lnTo>
                    <a:pt x="36804" y="50380"/>
                  </a:lnTo>
                  <a:lnTo>
                    <a:pt x="36652" y="50914"/>
                  </a:lnTo>
                  <a:lnTo>
                    <a:pt x="36791" y="50380"/>
                  </a:lnTo>
                  <a:lnTo>
                    <a:pt x="36804" y="49796"/>
                  </a:lnTo>
                  <a:lnTo>
                    <a:pt x="36322" y="49542"/>
                  </a:lnTo>
                  <a:lnTo>
                    <a:pt x="28702" y="36144"/>
                  </a:lnTo>
                  <a:lnTo>
                    <a:pt x="26250" y="35483"/>
                  </a:lnTo>
                  <a:lnTo>
                    <a:pt x="25514" y="36220"/>
                  </a:lnTo>
                  <a:lnTo>
                    <a:pt x="25577" y="37909"/>
                  </a:lnTo>
                  <a:lnTo>
                    <a:pt x="30530" y="46583"/>
                  </a:lnTo>
                  <a:lnTo>
                    <a:pt x="23101" y="42799"/>
                  </a:lnTo>
                  <a:lnTo>
                    <a:pt x="23558" y="43611"/>
                  </a:lnTo>
                  <a:lnTo>
                    <a:pt x="22898" y="46062"/>
                  </a:lnTo>
                  <a:lnTo>
                    <a:pt x="21297" y="48069"/>
                  </a:lnTo>
                  <a:lnTo>
                    <a:pt x="18338" y="48399"/>
                  </a:lnTo>
                  <a:lnTo>
                    <a:pt x="25755" y="52197"/>
                  </a:lnTo>
                  <a:lnTo>
                    <a:pt x="17868" y="53073"/>
                  </a:lnTo>
                  <a:lnTo>
                    <a:pt x="16471" y="54000"/>
                  </a:lnTo>
                  <a:lnTo>
                    <a:pt x="16281" y="55029"/>
                  </a:lnTo>
                  <a:lnTo>
                    <a:pt x="18262" y="56591"/>
                  </a:lnTo>
                  <a:lnTo>
                    <a:pt x="31546" y="55130"/>
                  </a:lnTo>
                  <a:lnTo>
                    <a:pt x="34518" y="54800"/>
                  </a:lnTo>
                  <a:lnTo>
                    <a:pt x="36106" y="52832"/>
                  </a:lnTo>
                  <a:lnTo>
                    <a:pt x="34531" y="54800"/>
                  </a:lnTo>
                  <a:lnTo>
                    <a:pt x="31546" y="55130"/>
                  </a:lnTo>
                  <a:lnTo>
                    <a:pt x="39827" y="59359"/>
                  </a:lnTo>
                  <a:lnTo>
                    <a:pt x="31965" y="60223"/>
                  </a:lnTo>
                  <a:lnTo>
                    <a:pt x="30568" y="61188"/>
                  </a:lnTo>
                  <a:lnTo>
                    <a:pt x="30365" y="62217"/>
                  </a:lnTo>
                  <a:lnTo>
                    <a:pt x="32346" y="63779"/>
                  </a:lnTo>
                  <a:lnTo>
                    <a:pt x="45643" y="62318"/>
                  </a:lnTo>
                  <a:lnTo>
                    <a:pt x="48628" y="61988"/>
                  </a:lnTo>
                  <a:lnTo>
                    <a:pt x="45643" y="62318"/>
                  </a:lnTo>
                  <a:lnTo>
                    <a:pt x="61595" y="70459"/>
                  </a:lnTo>
                  <a:lnTo>
                    <a:pt x="48704" y="74650"/>
                  </a:lnTo>
                  <a:lnTo>
                    <a:pt x="48704" y="80695"/>
                  </a:lnTo>
                  <a:lnTo>
                    <a:pt x="48425" y="78206"/>
                  </a:lnTo>
                  <a:lnTo>
                    <a:pt x="45910" y="78498"/>
                  </a:lnTo>
                  <a:lnTo>
                    <a:pt x="45364" y="79171"/>
                  </a:lnTo>
                  <a:lnTo>
                    <a:pt x="45910" y="78486"/>
                  </a:lnTo>
                  <a:lnTo>
                    <a:pt x="48272" y="78219"/>
                  </a:lnTo>
                  <a:lnTo>
                    <a:pt x="48425" y="78206"/>
                  </a:lnTo>
                  <a:lnTo>
                    <a:pt x="48704" y="80695"/>
                  </a:lnTo>
                  <a:lnTo>
                    <a:pt x="48704" y="74650"/>
                  </a:lnTo>
                  <a:lnTo>
                    <a:pt x="45808" y="75577"/>
                  </a:lnTo>
                  <a:lnTo>
                    <a:pt x="47142" y="75946"/>
                  </a:lnTo>
                  <a:lnTo>
                    <a:pt x="31381" y="71640"/>
                  </a:lnTo>
                  <a:lnTo>
                    <a:pt x="29286" y="72542"/>
                  </a:lnTo>
                  <a:lnTo>
                    <a:pt x="29171" y="72872"/>
                  </a:lnTo>
                  <a:lnTo>
                    <a:pt x="30416" y="75069"/>
                  </a:lnTo>
                  <a:lnTo>
                    <a:pt x="39611" y="77597"/>
                  </a:lnTo>
                  <a:lnTo>
                    <a:pt x="33337" y="79629"/>
                  </a:lnTo>
                  <a:lnTo>
                    <a:pt x="33337" y="83096"/>
                  </a:lnTo>
                  <a:lnTo>
                    <a:pt x="31673" y="83273"/>
                  </a:lnTo>
                  <a:lnTo>
                    <a:pt x="33248" y="83096"/>
                  </a:lnTo>
                  <a:lnTo>
                    <a:pt x="33337" y="79629"/>
                  </a:lnTo>
                  <a:lnTo>
                    <a:pt x="30784" y="80454"/>
                  </a:lnTo>
                  <a:lnTo>
                    <a:pt x="32118" y="80822"/>
                  </a:lnTo>
                  <a:lnTo>
                    <a:pt x="16332" y="76504"/>
                  </a:lnTo>
                  <a:lnTo>
                    <a:pt x="14262" y="77431"/>
                  </a:lnTo>
                  <a:lnTo>
                    <a:pt x="14122" y="77787"/>
                  </a:lnTo>
                  <a:lnTo>
                    <a:pt x="15379" y="79984"/>
                  </a:lnTo>
                  <a:lnTo>
                    <a:pt x="24536" y="82486"/>
                  </a:lnTo>
                  <a:lnTo>
                    <a:pt x="19519" y="84112"/>
                  </a:lnTo>
                  <a:lnTo>
                    <a:pt x="19519" y="90182"/>
                  </a:lnTo>
                  <a:lnTo>
                    <a:pt x="19240" y="87693"/>
                  </a:lnTo>
                  <a:lnTo>
                    <a:pt x="16738" y="87960"/>
                  </a:lnTo>
                  <a:lnTo>
                    <a:pt x="19062" y="87706"/>
                  </a:lnTo>
                  <a:lnTo>
                    <a:pt x="19240" y="87680"/>
                  </a:lnTo>
                  <a:lnTo>
                    <a:pt x="19519" y="90182"/>
                  </a:lnTo>
                  <a:lnTo>
                    <a:pt x="19519" y="84112"/>
                  </a:lnTo>
                  <a:lnTo>
                    <a:pt x="16649" y="85039"/>
                  </a:lnTo>
                  <a:lnTo>
                    <a:pt x="17970" y="85407"/>
                  </a:lnTo>
                  <a:lnTo>
                    <a:pt x="19227" y="87604"/>
                  </a:lnTo>
                  <a:lnTo>
                    <a:pt x="17970" y="85420"/>
                  </a:lnTo>
                  <a:lnTo>
                    <a:pt x="2197" y="81127"/>
                  </a:lnTo>
                  <a:lnTo>
                    <a:pt x="139" y="82029"/>
                  </a:lnTo>
                  <a:lnTo>
                    <a:pt x="0" y="82384"/>
                  </a:lnTo>
                  <a:lnTo>
                    <a:pt x="1257" y="84582"/>
                  </a:lnTo>
                  <a:lnTo>
                    <a:pt x="10414" y="87083"/>
                  </a:lnTo>
                  <a:lnTo>
                    <a:pt x="3670" y="89255"/>
                  </a:lnTo>
                  <a:lnTo>
                    <a:pt x="1612" y="91033"/>
                  </a:lnTo>
                  <a:lnTo>
                    <a:pt x="1397" y="93789"/>
                  </a:lnTo>
                  <a:lnTo>
                    <a:pt x="5892" y="96050"/>
                  </a:lnTo>
                  <a:lnTo>
                    <a:pt x="11760" y="94157"/>
                  </a:lnTo>
                  <a:lnTo>
                    <a:pt x="6489" y="100711"/>
                  </a:lnTo>
                  <a:lnTo>
                    <a:pt x="6299" y="101041"/>
                  </a:lnTo>
                  <a:lnTo>
                    <a:pt x="6756" y="103238"/>
                  </a:lnTo>
                  <a:lnTo>
                    <a:pt x="9296" y="102958"/>
                  </a:lnTo>
                  <a:lnTo>
                    <a:pt x="17970" y="92125"/>
                  </a:lnTo>
                  <a:lnTo>
                    <a:pt x="25869" y="89573"/>
                  </a:lnTo>
                  <a:lnTo>
                    <a:pt x="20624" y="96139"/>
                  </a:lnTo>
                  <a:lnTo>
                    <a:pt x="20421" y="96443"/>
                  </a:lnTo>
                  <a:lnTo>
                    <a:pt x="20904" y="98640"/>
                  </a:lnTo>
                  <a:lnTo>
                    <a:pt x="23406" y="98361"/>
                  </a:lnTo>
                  <a:lnTo>
                    <a:pt x="33655" y="85610"/>
                  </a:lnTo>
                  <a:lnTo>
                    <a:pt x="33388" y="83096"/>
                  </a:lnTo>
                  <a:lnTo>
                    <a:pt x="33655" y="85610"/>
                  </a:lnTo>
                  <a:lnTo>
                    <a:pt x="32118" y="87541"/>
                  </a:lnTo>
                  <a:lnTo>
                    <a:pt x="40944" y="84670"/>
                  </a:lnTo>
                  <a:lnTo>
                    <a:pt x="35661" y="91249"/>
                  </a:lnTo>
                  <a:lnTo>
                    <a:pt x="35471" y="91541"/>
                  </a:lnTo>
                  <a:lnTo>
                    <a:pt x="35941" y="93764"/>
                  </a:lnTo>
                  <a:lnTo>
                    <a:pt x="38442" y="93484"/>
                  </a:lnTo>
                  <a:lnTo>
                    <a:pt x="47129" y="82664"/>
                  </a:lnTo>
                  <a:lnTo>
                    <a:pt x="60896" y="78193"/>
                  </a:lnTo>
                  <a:lnTo>
                    <a:pt x="68567" y="75704"/>
                  </a:lnTo>
                  <a:lnTo>
                    <a:pt x="63957" y="77216"/>
                  </a:lnTo>
                  <a:lnTo>
                    <a:pt x="56603" y="91617"/>
                  </a:lnTo>
                  <a:lnTo>
                    <a:pt x="52793" y="91617"/>
                  </a:lnTo>
                  <a:lnTo>
                    <a:pt x="52793" y="106375"/>
                  </a:lnTo>
                  <a:lnTo>
                    <a:pt x="50342" y="105714"/>
                  </a:lnTo>
                  <a:lnTo>
                    <a:pt x="52793" y="106375"/>
                  </a:lnTo>
                  <a:lnTo>
                    <a:pt x="52793" y="91617"/>
                  </a:lnTo>
                  <a:lnTo>
                    <a:pt x="42621" y="91617"/>
                  </a:lnTo>
                  <a:lnTo>
                    <a:pt x="42621" y="102831"/>
                  </a:lnTo>
                  <a:lnTo>
                    <a:pt x="50888" y="102831"/>
                  </a:lnTo>
                  <a:lnTo>
                    <a:pt x="49047" y="106451"/>
                  </a:lnTo>
                  <a:lnTo>
                    <a:pt x="46964" y="107645"/>
                  </a:lnTo>
                  <a:lnTo>
                    <a:pt x="46964" y="120345"/>
                  </a:lnTo>
                  <a:lnTo>
                    <a:pt x="46088" y="119672"/>
                  </a:lnTo>
                  <a:lnTo>
                    <a:pt x="46964" y="120345"/>
                  </a:lnTo>
                  <a:lnTo>
                    <a:pt x="46964" y="107645"/>
                  </a:lnTo>
                  <a:lnTo>
                    <a:pt x="36144" y="113817"/>
                  </a:lnTo>
                  <a:lnTo>
                    <a:pt x="35433" y="114566"/>
                  </a:lnTo>
                  <a:lnTo>
                    <a:pt x="35483" y="116268"/>
                  </a:lnTo>
                  <a:lnTo>
                    <a:pt x="37909" y="116916"/>
                  </a:lnTo>
                  <a:lnTo>
                    <a:pt x="46088" y="112255"/>
                  </a:lnTo>
                  <a:lnTo>
                    <a:pt x="46050" y="119621"/>
                  </a:lnTo>
                  <a:lnTo>
                    <a:pt x="43599" y="118960"/>
                  </a:lnTo>
                  <a:lnTo>
                    <a:pt x="46050" y="119621"/>
                  </a:lnTo>
                  <a:lnTo>
                    <a:pt x="46050" y="112331"/>
                  </a:lnTo>
                  <a:lnTo>
                    <a:pt x="42291" y="119697"/>
                  </a:lnTo>
                  <a:lnTo>
                    <a:pt x="29400" y="127063"/>
                  </a:lnTo>
                  <a:lnTo>
                    <a:pt x="28676" y="127800"/>
                  </a:lnTo>
                  <a:lnTo>
                    <a:pt x="28714" y="129501"/>
                  </a:lnTo>
                  <a:lnTo>
                    <a:pt x="31165" y="130162"/>
                  </a:lnTo>
                  <a:lnTo>
                    <a:pt x="39331" y="125501"/>
                  </a:lnTo>
                  <a:lnTo>
                    <a:pt x="36283" y="131483"/>
                  </a:lnTo>
                  <a:lnTo>
                    <a:pt x="37858" y="136309"/>
                  </a:lnTo>
                  <a:lnTo>
                    <a:pt x="42659" y="134747"/>
                  </a:lnTo>
                  <a:lnTo>
                    <a:pt x="45364" y="129438"/>
                  </a:lnTo>
                  <a:lnTo>
                    <a:pt x="46304" y="137883"/>
                  </a:lnTo>
                  <a:lnTo>
                    <a:pt x="48272" y="139471"/>
                  </a:lnTo>
                  <a:lnTo>
                    <a:pt x="49847" y="137502"/>
                  </a:lnTo>
                  <a:lnTo>
                    <a:pt x="48120" y="121767"/>
                  </a:lnTo>
                  <a:lnTo>
                    <a:pt x="48336" y="123609"/>
                  </a:lnTo>
                  <a:lnTo>
                    <a:pt x="50342" y="119659"/>
                  </a:lnTo>
                  <a:lnTo>
                    <a:pt x="50711" y="118948"/>
                  </a:lnTo>
                  <a:lnTo>
                    <a:pt x="52108" y="116217"/>
                  </a:lnTo>
                  <a:lnTo>
                    <a:pt x="53047" y="124637"/>
                  </a:lnTo>
                  <a:lnTo>
                    <a:pt x="55029" y="126238"/>
                  </a:lnTo>
                  <a:lnTo>
                    <a:pt x="56591" y="124256"/>
                  </a:lnTo>
                  <a:lnTo>
                    <a:pt x="54800" y="107988"/>
                  </a:lnTo>
                  <a:lnTo>
                    <a:pt x="55067" y="110401"/>
                  </a:lnTo>
                  <a:lnTo>
                    <a:pt x="57099" y="106387"/>
                  </a:lnTo>
                  <a:lnTo>
                    <a:pt x="57454" y="105702"/>
                  </a:lnTo>
                  <a:lnTo>
                    <a:pt x="58445" y="103771"/>
                  </a:lnTo>
                  <a:lnTo>
                    <a:pt x="58445" y="112128"/>
                  </a:lnTo>
                  <a:lnTo>
                    <a:pt x="58585" y="112128"/>
                  </a:lnTo>
                  <a:lnTo>
                    <a:pt x="58585" y="103492"/>
                  </a:lnTo>
                  <a:lnTo>
                    <a:pt x="59296" y="102095"/>
                  </a:lnTo>
                  <a:lnTo>
                    <a:pt x="58585" y="95542"/>
                  </a:lnTo>
                  <a:lnTo>
                    <a:pt x="58585" y="92316"/>
                  </a:lnTo>
                  <a:lnTo>
                    <a:pt x="58585" y="91909"/>
                  </a:lnTo>
                  <a:lnTo>
                    <a:pt x="59982" y="92278"/>
                  </a:lnTo>
                  <a:lnTo>
                    <a:pt x="61988" y="93891"/>
                  </a:lnTo>
                  <a:lnTo>
                    <a:pt x="62255" y="96304"/>
                  </a:lnTo>
                  <a:lnTo>
                    <a:pt x="64287" y="92316"/>
                  </a:lnTo>
                  <a:lnTo>
                    <a:pt x="64643" y="91617"/>
                  </a:lnTo>
                  <a:lnTo>
                    <a:pt x="70192" y="80721"/>
                  </a:lnTo>
                  <a:lnTo>
                    <a:pt x="75501" y="97040"/>
                  </a:lnTo>
                  <a:lnTo>
                    <a:pt x="75958" y="95351"/>
                  </a:lnTo>
                  <a:lnTo>
                    <a:pt x="76098" y="95021"/>
                  </a:lnTo>
                  <a:lnTo>
                    <a:pt x="78168" y="94119"/>
                  </a:lnTo>
                  <a:lnTo>
                    <a:pt x="80721" y="93802"/>
                  </a:lnTo>
                  <a:lnTo>
                    <a:pt x="82397" y="95148"/>
                  </a:lnTo>
                  <a:close/>
                </a:path>
                <a:path w="140334" h="140334">
                  <a:moveTo>
                    <a:pt x="82511" y="50190"/>
                  </a:moveTo>
                  <a:close/>
                </a:path>
                <a:path w="140334" h="140334">
                  <a:moveTo>
                    <a:pt x="87299" y="110210"/>
                  </a:moveTo>
                  <a:lnTo>
                    <a:pt x="86842" y="108839"/>
                  </a:lnTo>
                  <a:lnTo>
                    <a:pt x="84429" y="101384"/>
                  </a:lnTo>
                  <a:lnTo>
                    <a:pt x="79184" y="97167"/>
                  </a:lnTo>
                  <a:lnTo>
                    <a:pt x="77520" y="103251"/>
                  </a:lnTo>
                  <a:lnTo>
                    <a:pt x="80378" y="112077"/>
                  </a:lnTo>
                  <a:lnTo>
                    <a:pt x="80835" y="110401"/>
                  </a:lnTo>
                  <a:lnTo>
                    <a:pt x="80962" y="110070"/>
                  </a:lnTo>
                  <a:lnTo>
                    <a:pt x="83032" y="109169"/>
                  </a:lnTo>
                  <a:lnTo>
                    <a:pt x="85598" y="108839"/>
                  </a:lnTo>
                  <a:lnTo>
                    <a:pt x="87299" y="110210"/>
                  </a:lnTo>
                  <a:close/>
                </a:path>
                <a:path w="140334" h="140334">
                  <a:moveTo>
                    <a:pt x="89700" y="36042"/>
                  </a:moveTo>
                  <a:close/>
                </a:path>
                <a:path w="140334" h="140334">
                  <a:moveTo>
                    <a:pt x="91884" y="124333"/>
                  </a:moveTo>
                  <a:lnTo>
                    <a:pt x="91440" y="122986"/>
                  </a:lnTo>
                  <a:lnTo>
                    <a:pt x="89319" y="116433"/>
                  </a:lnTo>
                  <a:lnTo>
                    <a:pt x="84061" y="112217"/>
                  </a:lnTo>
                  <a:lnTo>
                    <a:pt x="82397" y="118275"/>
                  </a:lnTo>
                  <a:lnTo>
                    <a:pt x="84963" y="126212"/>
                  </a:lnTo>
                  <a:lnTo>
                    <a:pt x="85432" y="124536"/>
                  </a:lnTo>
                  <a:lnTo>
                    <a:pt x="85559" y="124193"/>
                  </a:lnTo>
                  <a:lnTo>
                    <a:pt x="87630" y="123278"/>
                  </a:lnTo>
                  <a:lnTo>
                    <a:pt x="90208" y="122986"/>
                  </a:lnTo>
                  <a:lnTo>
                    <a:pt x="91884" y="124333"/>
                  </a:lnTo>
                  <a:close/>
                </a:path>
                <a:path w="140334" h="140334">
                  <a:moveTo>
                    <a:pt x="92773" y="36449"/>
                  </a:moveTo>
                  <a:lnTo>
                    <a:pt x="92151" y="36804"/>
                  </a:lnTo>
                  <a:lnTo>
                    <a:pt x="89700" y="36131"/>
                  </a:lnTo>
                  <a:lnTo>
                    <a:pt x="87680" y="34531"/>
                  </a:lnTo>
                  <a:lnTo>
                    <a:pt x="87337" y="31343"/>
                  </a:lnTo>
                  <a:lnTo>
                    <a:pt x="83121" y="39598"/>
                  </a:lnTo>
                  <a:lnTo>
                    <a:pt x="83972" y="47345"/>
                  </a:lnTo>
                  <a:lnTo>
                    <a:pt x="88544" y="44742"/>
                  </a:lnTo>
                  <a:lnTo>
                    <a:pt x="92583" y="36804"/>
                  </a:lnTo>
                  <a:lnTo>
                    <a:pt x="92773" y="36449"/>
                  </a:lnTo>
                  <a:close/>
                </a:path>
                <a:path w="140334" h="140334">
                  <a:moveTo>
                    <a:pt x="95554" y="135610"/>
                  </a:moveTo>
                  <a:lnTo>
                    <a:pt x="93903" y="130543"/>
                  </a:lnTo>
                  <a:lnTo>
                    <a:pt x="88646" y="126339"/>
                  </a:lnTo>
                  <a:lnTo>
                    <a:pt x="86982" y="132422"/>
                  </a:lnTo>
                  <a:lnTo>
                    <a:pt x="88734" y="137820"/>
                  </a:lnTo>
                  <a:lnTo>
                    <a:pt x="93256" y="140119"/>
                  </a:lnTo>
                  <a:lnTo>
                    <a:pt x="95554" y="135610"/>
                  </a:lnTo>
                  <a:close/>
                </a:path>
                <a:path w="140334" h="140334">
                  <a:moveTo>
                    <a:pt x="96113" y="66763"/>
                  </a:moveTo>
                  <a:lnTo>
                    <a:pt x="95351" y="66548"/>
                  </a:lnTo>
                  <a:lnTo>
                    <a:pt x="94094" y="64350"/>
                  </a:lnTo>
                  <a:lnTo>
                    <a:pt x="93599" y="62115"/>
                  </a:lnTo>
                  <a:lnTo>
                    <a:pt x="93802" y="61772"/>
                  </a:lnTo>
                  <a:lnTo>
                    <a:pt x="95732" y="59359"/>
                  </a:lnTo>
                  <a:lnTo>
                    <a:pt x="78181" y="65074"/>
                  </a:lnTo>
                  <a:lnTo>
                    <a:pt x="85394" y="50888"/>
                  </a:lnTo>
                  <a:lnTo>
                    <a:pt x="85585" y="50533"/>
                  </a:lnTo>
                  <a:lnTo>
                    <a:pt x="84975" y="50888"/>
                  </a:lnTo>
                  <a:lnTo>
                    <a:pt x="82486" y="50215"/>
                  </a:lnTo>
                  <a:lnTo>
                    <a:pt x="80505" y="48615"/>
                  </a:lnTo>
                  <a:lnTo>
                    <a:pt x="80149" y="45427"/>
                  </a:lnTo>
                  <a:lnTo>
                    <a:pt x="71666" y="62090"/>
                  </a:lnTo>
                  <a:lnTo>
                    <a:pt x="73164" y="66700"/>
                  </a:lnTo>
                  <a:lnTo>
                    <a:pt x="73787" y="68605"/>
                  </a:lnTo>
                  <a:lnTo>
                    <a:pt x="80264" y="71907"/>
                  </a:lnTo>
                  <a:lnTo>
                    <a:pt x="96113" y="66763"/>
                  </a:lnTo>
                  <a:close/>
                </a:path>
                <a:path w="140334" h="140334">
                  <a:moveTo>
                    <a:pt x="96469" y="22809"/>
                  </a:moveTo>
                  <a:close/>
                </a:path>
                <a:path w="140334" h="140334">
                  <a:moveTo>
                    <a:pt x="96583" y="80238"/>
                  </a:moveTo>
                  <a:lnTo>
                    <a:pt x="73787" y="68618"/>
                  </a:lnTo>
                  <a:lnTo>
                    <a:pt x="76911" y="78257"/>
                  </a:lnTo>
                  <a:lnTo>
                    <a:pt x="92202" y="86042"/>
                  </a:lnTo>
                  <a:lnTo>
                    <a:pt x="91592" y="84988"/>
                  </a:lnTo>
                  <a:lnTo>
                    <a:pt x="91681" y="83185"/>
                  </a:lnTo>
                  <a:lnTo>
                    <a:pt x="92240" y="82575"/>
                  </a:lnTo>
                  <a:lnTo>
                    <a:pt x="92405" y="82575"/>
                  </a:lnTo>
                  <a:lnTo>
                    <a:pt x="92494" y="81495"/>
                  </a:lnTo>
                  <a:lnTo>
                    <a:pt x="93891" y="80530"/>
                  </a:lnTo>
                  <a:lnTo>
                    <a:pt x="96583" y="80238"/>
                  </a:lnTo>
                  <a:close/>
                </a:path>
                <a:path w="140334" h="140334">
                  <a:moveTo>
                    <a:pt x="99529" y="23202"/>
                  </a:moveTo>
                  <a:lnTo>
                    <a:pt x="94094" y="18084"/>
                  </a:lnTo>
                  <a:lnTo>
                    <a:pt x="90297" y="25539"/>
                  </a:lnTo>
                  <a:lnTo>
                    <a:pt x="91147" y="33261"/>
                  </a:lnTo>
                  <a:lnTo>
                    <a:pt x="95732" y="30632"/>
                  </a:lnTo>
                  <a:lnTo>
                    <a:pt x="99339" y="23558"/>
                  </a:lnTo>
                  <a:lnTo>
                    <a:pt x="99529" y="23202"/>
                  </a:lnTo>
                  <a:close/>
                </a:path>
                <a:path w="140334" h="140334">
                  <a:moveTo>
                    <a:pt x="105638" y="11214"/>
                  </a:moveTo>
                  <a:lnTo>
                    <a:pt x="104038" y="6413"/>
                  </a:lnTo>
                  <a:lnTo>
                    <a:pt x="99250" y="7975"/>
                  </a:lnTo>
                  <a:lnTo>
                    <a:pt x="97053" y="12280"/>
                  </a:lnTo>
                  <a:lnTo>
                    <a:pt x="97917" y="20027"/>
                  </a:lnTo>
                  <a:lnTo>
                    <a:pt x="102476" y="17411"/>
                  </a:lnTo>
                  <a:lnTo>
                    <a:pt x="105638" y="11214"/>
                  </a:lnTo>
                  <a:close/>
                </a:path>
                <a:path w="140334" h="140334">
                  <a:moveTo>
                    <a:pt x="110629" y="87401"/>
                  </a:moveTo>
                  <a:lnTo>
                    <a:pt x="102362" y="83185"/>
                  </a:lnTo>
                  <a:lnTo>
                    <a:pt x="95148" y="83985"/>
                  </a:lnTo>
                  <a:lnTo>
                    <a:pt x="98018" y="89014"/>
                  </a:lnTo>
                  <a:lnTo>
                    <a:pt x="106337" y="93243"/>
                  </a:lnTo>
                  <a:lnTo>
                    <a:pt x="105714" y="92151"/>
                  </a:lnTo>
                  <a:lnTo>
                    <a:pt x="105752" y="90373"/>
                  </a:lnTo>
                  <a:lnTo>
                    <a:pt x="106362" y="89763"/>
                  </a:lnTo>
                  <a:lnTo>
                    <a:pt x="106502" y="89763"/>
                  </a:lnTo>
                  <a:lnTo>
                    <a:pt x="106578" y="88671"/>
                  </a:lnTo>
                  <a:lnTo>
                    <a:pt x="107988" y="87693"/>
                  </a:lnTo>
                  <a:lnTo>
                    <a:pt x="110629" y="87401"/>
                  </a:lnTo>
                  <a:close/>
                </a:path>
                <a:path w="140334" h="140334">
                  <a:moveTo>
                    <a:pt x="111137" y="61887"/>
                  </a:moveTo>
                  <a:lnTo>
                    <a:pt x="110401" y="61683"/>
                  </a:lnTo>
                  <a:lnTo>
                    <a:pt x="109118" y="59423"/>
                  </a:lnTo>
                  <a:lnTo>
                    <a:pt x="108648" y="57213"/>
                  </a:lnTo>
                  <a:lnTo>
                    <a:pt x="108851" y="56896"/>
                  </a:lnTo>
                  <a:lnTo>
                    <a:pt x="110794" y="54470"/>
                  </a:lnTo>
                  <a:lnTo>
                    <a:pt x="101955" y="57353"/>
                  </a:lnTo>
                  <a:lnTo>
                    <a:pt x="97155" y="63334"/>
                  </a:lnTo>
                  <a:lnTo>
                    <a:pt x="102323" y="64744"/>
                  </a:lnTo>
                  <a:lnTo>
                    <a:pt x="111137" y="61887"/>
                  </a:lnTo>
                  <a:close/>
                </a:path>
                <a:path w="140334" h="140334">
                  <a:moveTo>
                    <a:pt x="123901" y="94157"/>
                  </a:moveTo>
                  <a:lnTo>
                    <a:pt x="116471" y="90373"/>
                  </a:lnTo>
                  <a:lnTo>
                    <a:pt x="109270" y="91173"/>
                  </a:lnTo>
                  <a:lnTo>
                    <a:pt x="112128" y="96202"/>
                  </a:lnTo>
                  <a:lnTo>
                    <a:pt x="119557" y="99987"/>
                  </a:lnTo>
                  <a:lnTo>
                    <a:pt x="118948" y="98920"/>
                  </a:lnTo>
                  <a:lnTo>
                    <a:pt x="118986" y="97116"/>
                  </a:lnTo>
                  <a:lnTo>
                    <a:pt x="119570" y="96494"/>
                  </a:lnTo>
                  <a:lnTo>
                    <a:pt x="119735" y="96494"/>
                  </a:lnTo>
                  <a:lnTo>
                    <a:pt x="119672" y="96202"/>
                  </a:lnTo>
                  <a:lnTo>
                    <a:pt x="119824" y="95415"/>
                  </a:lnTo>
                  <a:lnTo>
                    <a:pt x="121221" y="94449"/>
                  </a:lnTo>
                  <a:lnTo>
                    <a:pt x="123901" y="94157"/>
                  </a:lnTo>
                  <a:close/>
                </a:path>
                <a:path w="140334" h="140334">
                  <a:moveTo>
                    <a:pt x="125323" y="57277"/>
                  </a:moveTo>
                  <a:lnTo>
                    <a:pt x="124536" y="57061"/>
                  </a:lnTo>
                  <a:lnTo>
                    <a:pt x="123266" y="54889"/>
                  </a:lnTo>
                  <a:lnTo>
                    <a:pt x="122796" y="52641"/>
                  </a:lnTo>
                  <a:lnTo>
                    <a:pt x="122974" y="52311"/>
                  </a:lnTo>
                  <a:lnTo>
                    <a:pt x="124917" y="49885"/>
                  </a:lnTo>
                  <a:lnTo>
                    <a:pt x="116992" y="52463"/>
                  </a:lnTo>
                  <a:lnTo>
                    <a:pt x="112191" y="58445"/>
                  </a:lnTo>
                  <a:lnTo>
                    <a:pt x="117373" y="59855"/>
                  </a:lnTo>
                  <a:lnTo>
                    <a:pt x="125323" y="57277"/>
                  </a:lnTo>
                  <a:close/>
                </a:path>
                <a:path w="140334" h="140334">
                  <a:moveTo>
                    <a:pt x="135572" y="104140"/>
                  </a:moveTo>
                  <a:lnTo>
                    <a:pt x="134023" y="99314"/>
                  </a:lnTo>
                  <a:lnTo>
                    <a:pt x="129705" y="97116"/>
                  </a:lnTo>
                  <a:lnTo>
                    <a:pt x="122491" y="97917"/>
                  </a:lnTo>
                  <a:lnTo>
                    <a:pt x="125361" y="102946"/>
                  </a:lnTo>
                  <a:lnTo>
                    <a:pt x="130746" y="105689"/>
                  </a:lnTo>
                  <a:lnTo>
                    <a:pt x="135572" y="104140"/>
                  </a:lnTo>
                  <a:close/>
                </a:path>
                <a:path w="140334" h="140334">
                  <a:moveTo>
                    <a:pt x="140055" y="48742"/>
                  </a:moveTo>
                  <a:lnTo>
                    <a:pt x="135547" y="46443"/>
                  </a:lnTo>
                  <a:lnTo>
                    <a:pt x="131140" y="47866"/>
                  </a:lnTo>
                  <a:lnTo>
                    <a:pt x="126326" y="53873"/>
                  </a:lnTo>
                  <a:lnTo>
                    <a:pt x="131495" y="55270"/>
                  </a:lnTo>
                  <a:lnTo>
                    <a:pt x="137756" y="53251"/>
                  </a:lnTo>
                  <a:lnTo>
                    <a:pt x="140055" y="48742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53522" y="5947868"/>
              <a:ext cx="142502" cy="14251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628504" y="6532206"/>
              <a:ext cx="142519" cy="142520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922473" y="5427292"/>
              <a:ext cx="142513" cy="14254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079084" y="6858001"/>
              <a:ext cx="405072" cy="437835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6764147" y="5727382"/>
              <a:ext cx="798830" cy="1322070"/>
            </a:xfrm>
            <a:custGeom>
              <a:avLst/>
              <a:gdLst/>
              <a:ahLst/>
              <a:cxnLst/>
              <a:rect l="l" t="t" r="r" b="b"/>
              <a:pathLst>
                <a:path w="798829" h="1322070">
                  <a:moveTo>
                    <a:pt x="189445" y="1211453"/>
                  </a:moveTo>
                  <a:lnTo>
                    <a:pt x="187769" y="1208506"/>
                  </a:lnTo>
                  <a:lnTo>
                    <a:pt x="174637" y="1204912"/>
                  </a:lnTo>
                  <a:lnTo>
                    <a:pt x="183057" y="1202169"/>
                  </a:lnTo>
                  <a:lnTo>
                    <a:pt x="186118" y="1196111"/>
                  </a:lnTo>
                  <a:lnTo>
                    <a:pt x="180073" y="1193038"/>
                  </a:lnTo>
                  <a:lnTo>
                    <a:pt x="103060" y="1218057"/>
                  </a:lnTo>
                  <a:lnTo>
                    <a:pt x="141109" y="1143393"/>
                  </a:lnTo>
                  <a:lnTo>
                    <a:pt x="140169" y="1140498"/>
                  </a:lnTo>
                  <a:lnTo>
                    <a:pt x="135445" y="1138085"/>
                  </a:lnTo>
                  <a:lnTo>
                    <a:pt x="132549" y="1139037"/>
                  </a:lnTo>
                  <a:lnTo>
                    <a:pt x="94310" y="1214031"/>
                  </a:lnTo>
                  <a:lnTo>
                    <a:pt x="68897" y="1135748"/>
                  </a:lnTo>
                  <a:lnTo>
                    <a:pt x="62852" y="1132662"/>
                  </a:lnTo>
                  <a:lnTo>
                    <a:pt x="60058" y="1135037"/>
                  </a:lnTo>
                  <a:lnTo>
                    <a:pt x="59766" y="1138707"/>
                  </a:lnTo>
                  <a:lnTo>
                    <a:pt x="85077" y="1216660"/>
                  </a:lnTo>
                  <a:lnTo>
                    <a:pt x="9842" y="1178306"/>
                  </a:lnTo>
                  <a:lnTo>
                    <a:pt x="6946" y="1179258"/>
                  </a:lnTo>
                  <a:lnTo>
                    <a:pt x="5753" y="1181608"/>
                  </a:lnTo>
                  <a:lnTo>
                    <a:pt x="4533" y="1183982"/>
                  </a:lnTo>
                  <a:lnTo>
                    <a:pt x="5486" y="1186878"/>
                  </a:lnTo>
                  <a:lnTo>
                    <a:pt x="80822" y="1225270"/>
                  </a:lnTo>
                  <a:lnTo>
                    <a:pt x="3073" y="1250518"/>
                  </a:lnTo>
                  <a:lnTo>
                    <a:pt x="304" y="1252905"/>
                  </a:lnTo>
                  <a:lnTo>
                    <a:pt x="0" y="1256563"/>
                  </a:lnTo>
                  <a:lnTo>
                    <a:pt x="6045" y="1259636"/>
                  </a:lnTo>
                  <a:lnTo>
                    <a:pt x="83972" y="1234338"/>
                  </a:lnTo>
                  <a:lnTo>
                    <a:pt x="46850" y="1307185"/>
                  </a:lnTo>
                  <a:lnTo>
                    <a:pt x="45631" y="1309560"/>
                  </a:lnTo>
                  <a:lnTo>
                    <a:pt x="46583" y="1312456"/>
                  </a:lnTo>
                  <a:lnTo>
                    <a:pt x="51308" y="1314869"/>
                  </a:lnTo>
                  <a:lnTo>
                    <a:pt x="54190" y="1313942"/>
                  </a:lnTo>
                  <a:lnTo>
                    <a:pt x="92341" y="1239037"/>
                  </a:lnTo>
                  <a:lnTo>
                    <a:pt x="99453" y="1260995"/>
                  </a:lnTo>
                  <a:lnTo>
                    <a:pt x="94310" y="1279893"/>
                  </a:lnTo>
                  <a:lnTo>
                    <a:pt x="95961" y="1282839"/>
                  </a:lnTo>
                  <a:lnTo>
                    <a:pt x="98920" y="1281176"/>
                  </a:lnTo>
                  <a:lnTo>
                    <a:pt x="102158" y="1269314"/>
                  </a:lnTo>
                  <a:lnTo>
                    <a:pt x="106032" y="1281226"/>
                  </a:lnTo>
                  <a:lnTo>
                    <a:pt x="100850" y="1300073"/>
                  </a:lnTo>
                  <a:lnTo>
                    <a:pt x="102527" y="1303045"/>
                  </a:lnTo>
                  <a:lnTo>
                    <a:pt x="105486" y="1301369"/>
                  </a:lnTo>
                  <a:lnTo>
                    <a:pt x="108724" y="1289519"/>
                  </a:lnTo>
                  <a:lnTo>
                    <a:pt x="112179" y="1300124"/>
                  </a:lnTo>
                  <a:lnTo>
                    <a:pt x="107022" y="1319060"/>
                  </a:lnTo>
                  <a:lnTo>
                    <a:pt x="108699" y="1322019"/>
                  </a:lnTo>
                  <a:lnTo>
                    <a:pt x="111658" y="1320317"/>
                  </a:lnTo>
                  <a:lnTo>
                    <a:pt x="114896" y="1308442"/>
                  </a:lnTo>
                  <a:lnTo>
                    <a:pt x="117259" y="1315707"/>
                  </a:lnTo>
                  <a:lnTo>
                    <a:pt x="123304" y="1318780"/>
                  </a:lnTo>
                  <a:lnTo>
                    <a:pt x="126377" y="1312735"/>
                  </a:lnTo>
                  <a:lnTo>
                    <a:pt x="124155" y="1305928"/>
                  </a:lnTo>
                  <a:lnTo>
                    <a:pt x="133337" y="1313268"/>
                  </a:lnTo>
                  <a:lnTo>
                    <a:pt x="136715" y="1312900"/>
                  </a:lnTo>
                  <a:lnTo>
                    <a:pt x="136347" y="1309522"/>
                  </a:lnTo>
                  <a:lnTo>
                    <a:pt x="121450" y="1297584"/>
                  </a:lnTo>
                  <a:lnTo>
                    <a:pt x="117983" y="1286941"/>
                  </a:lnTo>
                  <a:lnTo>
                    <a:pt x="127177" y="1294295"/>
                  </a:lnTo>
                  <a:lnTo>
                    <a:pt x="130556" y="1293926"/>
                  </a:lnTo>
                  <a:lnTo>
                    <a:pt x="130187" y="1290548"/>
                  </a:lnTo>
                  <a:lnTo>
                    <a:pt x="115277" y="1278610"/>
                  </a:lnTo>
                  <a:lnTo>
                    <a:pt x="111417" y="1266723"/>
                  </a:lnTo>
                  <a:lnTo>
                    <a:pt x="120624" y="1274102"/>
                  </a:lnTo>
                  <a:lnTo>
                    <a:pt x="124002" y="1273733"/>
                  </a:lnTo>
                  <a:lnTo>
                    <a:pt x="123634" y="1270355"/>
                  </a:lnTo>
                  <a:lnTo>
                    <a:pt x="108712" y="1258392"/>
                  </a:lnTo>
                  <a:lnTo>
                    <a:pt x="101371" y="1235748"/>
                  </a:lnTo>
                  <a:lnTo>
                    <a:pt x="121945" y="1246251"/>
                  </a:lnTo>
                  <a:lnTo>
                    <a:pt x="132003" y="1263865"/>
                  </a:lnTo>
                  <a:lnTo>
                    <a:pt x="135293" y="1264729"/>
                  </a:lnTo>
                  <a:lnTo>
                    <a:pt x="136182" y="1261452"/>
                  </a:lnTo>
                  <a:lnTo>
                    <a:pt x="129755" y="1250226"/>
                  </a:lnTo>
                  <a:lnTo>
                    <a:pt x="140855" y="1255877"/>
                  </a:lnTo>
                  <a:lnTo>
                    <a:pt x="150914" y="1273492"/>
                  </a:lnTo>
                  <a:lnTo>
                    <a:pt x="154190" y="1274381"/>
                  </a:lnTo>
                  <a:lnTo>
                    <a:pt x="155092" y="1271117"/>
                  </a:lnTo>
                  <a:lnTo>
                    <a:pt x="148640" y="1259840"/>
                  </a:lnTo>
                  <a:lnTo>
                    <a:pt x="158623" y="1264920"/>
                  </a:lnTo>
                  <a:lnTo>
                    <a:pt x="168694" y="1282547"/>
                  </a:lnTo>
                  <a:lnTo>
                    <a:pt x="171970" y="1283436"/>
                  </a:lnTo>
                  <a:lnTo>
                    <a:pt x="172847" y="1280160"/>
                  </a:lnTo>
                  <a:lnTo>
                    <a:pt x="166395" y="1268869"/>
                  </a:lnTo>
                  <a:lnTo>
                    <a:pt x="176034" y="1273771"/>
                  </a:lnTo>
                  <a:lnTo>
                    <a:pt x="178904" y="1272844"/>
                  </a:lnTo>
                  <a:lnTo>
                    <a:pt x="181317" y="1268120"/>
                  </a:lnTo>
                  <a:lnTo>
                    <a:pt x="180390" y="1265199"/>
                  </a:lnTo>
                  <a:lnTo>
                    <a:pt x="172250" y="1261059"/>
                  </a:lnTo>
                  <a:lnTo>
                    <a:pt x="183222" y="1259852"/>
                  </a:lnTo>
                  <a:lnTo>
                    <a:pt x="185343" y="1257185"/>
                  </a:lnTo>
                  <a:lnTo>
                    <a:pt x="182676" y="1255064"/>
                  </a:lnTo>
                  <a:lnTo>
                    <a:pt x="164452" y="1257096"/>
                  </a:lnTo>
                  <a:lnTo>
                    <a:pt x="154444" y="1252004"/>
                  </a:lnTo>
                  <a:lnTo>
                    <a:pt x="165430" y="1250784"/>
                  </a:lnTo>
                  <a:lnTo>
                    <a:pt x="167563" y="1248130"/>
                  </a:lnTo>
                  <a:lnTo>
                    <a:pt x="164934" y="1246035"/>
                  </a:lnTo>
                  <a:lnTo>
                    <a:pt x="146634" y="1248029"/>
                  </a:lnTo>
                  <a:lnTo>
                    <a:pt x="135509" y="1242364"/>
                  </a:lnTo>
                  <a:lnTo>
                    <a:pt x="146519" y="1241158"/>
                  </a:lnTo>
                  <a:lnTo>
                    <a:pt x="148653" y="1238504"/>
                  </a:lnTo>
                  <a:lnTo>
                    <a:pt x="145999" y="1236383"/>
                  </a:lnTo>
                  <a:lnTo>
                    <a:pt x="127723" y="1238402"/>
                  </a:lnTo>
                  <a:lnTo>
                    <a:pt x="105867" y="1227239"/>
                  </a:lnTo>
                  <a:lnTo>
                    <a:pt x="127114" y="1220343"/>
                  </a:lnTo>
                  <a:lnTo>
                    <a:pt x="147332" y="1225854"/>
                  </a:lnTo>
                  <a:lnTo>
                    <a:pt x="150279" y="1224165"/>
                  </a:lnTo>
                  <a:lnTo>
                    <a:pt x="148590" y="1221219"/>
                  </a:lnTo>
                  <a:lnTo>
                    <a:pt x="135445" y="1217637"/>
                  </a:lnTo>
                  <a:lnTo>
                    <a:pt x="147320" y="1213777"/>
                  </a:lnTo>
                  <a:lnTo>
                    <a:pt x="167487" y="1219276"/>
                  </a:lnTo>
                  <a:lnTo>
                    <a:pt x="170459" y="1217599"/>
                  </a:lnTo>
                  <a:lnTo>
                    <a:pt x="168770" y="1214653"/>
                  </a:lnTo>
                  <a:lnTo>
                    <a:pt x="155651" y="1211072"/>
                  </a:lnTo>
                  <a:lnTo>
                    <a:pt x="166319" y="1207604"/>
                  </a:lnTo>
                  <a:lnTo>
                    <a:pt x="186486" y="1213129"/>
                  </a:lnTo>
                  <a:lnTo>
                    <a:pt x="189445" y="1211453"/>
                  </a:lnTo>
                  <a:close/>
                </a:path>
                <a:path w="798829" h="1322070">
                  <a:moveTo>
                    <a:pt x="798626" y="187833"/>
                  </a:moveTo>
                  <a:lnTo>
                    <a:pt x="796848" y="184734"/>
                  </a:lnTo>
                  <a:lnTo>
                    <a:pt x="746607" y="171005"/>
                  </a:lnTo>
                  <a:lnTo>
                    <a:pt x="762901" y="175450"/>
                  </a:lnTo>
                  <a:lnTo>
                    <a:pt x="785215" y="168198"/>
                  </a:lnTo>
                  <a:lnTo>
                    <a:pt x="787247" y="166598"/>
                  </a:lnTo>
                  <a:lnTo>
                    <a:pt x="790486" y="161798"/>
                  </a:lnTo>
                  <a:lnTo>
                    <a:pt x="791108" y="158203"/>
                  </a:lnTo>
                  <a:lnTo>
                    <a:pt x="788060" y="148818"/>
                  </a:lnTo>
                  <a:lnTo>
                    <a:pt x="781710" y="145567"/>
                  </a:lnTo>
                  <a:lnTo>
                    <a:pt x="761809" y="152019"/>
                  </a:lnTo>
                  <a:lnTo>
                    <a:pt x="777532" y="132397"/>
                  </a:lnTo>
                  <a:lnTo>
                    <a:pt x="779119" y="130048"/>
                  </a:lnTo>
                  <a:lnTo>
                    <a:pt x="778662" y="126720"/>
                  </a:lnTo>
                  <a:lnTo>
                    <a:pt x="773912" y="122910"/>
                  </a:lnTo>
                  <a:lnTo>
                    <a:pt x="770369" y="123291"/>
                  </a:lnTo>
                  <a:lnTo>
                    <a:pt x="744334" y="155727"/>
                  </a:lnTo>
                  <a:lnTo>
                    <a:pt x="744334" y="173837"/>
                  </a:lnTo>
                  <a:lnTo>
                    <a:pt x="742924" y="175615"/>
                  </a:lnTo>
                  <a:lnTo>
                    <a:pt x="739419" y="175996"/>
                  </a:lnTo>
                  <a:lnTo>
                    <a:pt x="742911" y="175615"/>
                  </a:lnTo>
                  <a:lnTo>
                    <a:pt x="744334" y="173837"/>
                  </a:lnTo>
                  <a:lnTo>
                    <a:pt x="744334" y="155727"/>
                  </a:lnTo>
                  <a:lnTo>
                    <a:pt x="742188" y="158394"/>
                  </a:lnTo>
                  <a:lnTo>
                    <a:pt x="738911" y="159461"/>
                  </a:lnTo>
                  <a:lnTo>
                    <a:pt x="738911" y="175615"/>
                  </a:lnTo>
                  <a:lnTo>
                    <a:pt x="738200" y="175069"/>
                  </a:lnTo>
                  <a:lnTo>
                    <a:pt x="738200" y="180454"/>
                  </a:lnTo>
                  <a:lnTo>
                    <a:pt x="737895" y="180365"/>
                  </a:lnTo>
                  <a:lnTo>
                    <a:pt x="738200" y="180454"/>
                  </a:lnTo>
                  <a:lnTo>
                    <a:pt x="738200" y="175069"/>
                  </a:lnTo>
                  <a:lnTo>
                    <a:pt x="736993" y="174142"/>
                  </a:lnTo>
                  <a:lnTo>
                    <a:pt x="736117" y="177215"/>
                  </a:lnTo>
                  <a:lnTo>
                    <a:pt x="736981" y="174142"/>
                  </a:lnTo>
                  <a:lnTo>
                    <a:pt x="734758" y="172351"/>
                  </a:lnTo>
                  <a:lnTo>
                    <a:pt x="738911" y="175615"/>
                  </a:lnTo>
                  <a:lnTo>
                    <a:pt x="738911" y="159461"/>
                  </a:lnTo>
                  <a:lnTo>
                    <a:pt x="735380" y="160604"/>
                  </a:lnTo>
                  <a:lnTo>
                    <a:pt x="735380" y="167081"/>
                  </a:lnTo>
                  <a:lnTo>
                    <a:pt x="734974" y="167881"/>
                  </a:lnTo>
                  <a:lnTo>
                    <a:pt x="735380" y="167081"/>
                  </a:lnTo>
                  <a:lnTo>
                    <a:pt x="735380" y="160604"/>
                  </a:lnTo>
                  <a:lnTo>
                    <a:pt x="717105" y="166535"/>
                  </a:lnTo>
                  <a:lnTo>
                    <a:pt x="732828" y="146913"/>
                  </a:lnTo>
                  <a:lnTo>
                    <a:pt x="734415" y="144564"/>
                  </a:lnTo>
                  <a:lnTo>
                    <a:pt x="733971" y="141236"/>
                  </a:lnTo>
                  <a:lnTo>
                    <a:pt x="729208" y="137426"/>
                  </a:lnTo>
                  <a:lnTo>
                    <a:pt x="725665" y="137807"/>
                  </a:lnTo>
                  <a:lnTo>
                    <a:pt x="697522" y="172910"/>
                  </a:lnTo>
                  <a:lnTo>
                    <a:pt x="669556" y="181991"/>
                  </a:lnTo>
                  <a:lnTo>
                    <a:pt x="685253" y="162394"/>
                  </a:lnTo>
                  <a:lnTo>
                    <a:pt x="686841" y="160045"/>
                  </a:lnTo>
                  <a:lnTo>
                    <a:pt x="686409" y="156679"/>
                  </a:lnTo>
                  <a:lnTo>
                    <a:pt x="681659" y="152869"/>
                  </a:lnTo>
                  <a:lnTo>
                    <a:pt x="678103" y="153276"/>
                  </a:lnTo>
                  <a:lnTo>
                    <a:pt x="649935" y="188366"/>
                  </a:lnTo>
                  <a:lnTo>
                    <a:pt x="643737" y="190385"/>
                  </a:lnTo>
                  <a:lnTo>
                    <a:pt x="643737" y="196075"/>
                  </a:lnTo>
                  <a:lnTo>
                    <a:pt x="643128" y="197053"/>
                  </a:lnTo>
                  <a:lnTo>
                    <a:pt x="643737" y="196075"/>
                  </a:lnTo>
                  <a:lnTo>
                    <a:pt x="643737" y="190385"/>
                  </a:lnTo>
                  <a:lnTo>
                    <a:pt x="594321" y="206438"/>
                  </a:lnTo>
                  <a:lnTo>
                    <a:pt x="616381" y="163144"/>
                  </a:lnTo>
                  <a:lnTo>
                    <a:pt x="617715" y="160528"/>
                  </a:lnTo>
                  <a:lnTo>
                    <a:pt x="661581" y="135483"/>
                  </a:lnTo>
                  <a:lnTo>
                    <a:pt x="662228" y="134886"/>
                  </a:lnTo>
                  <a:lnTo>
                    <a:pt x="662698" y="134175"/>
                  </a:lnTo>
                  <a:lnTo>
                    <a:pt x="663854" y="132461"/>
                  </a:lnTo>
                  <a:lnTo>
                    <a:pt x="664019" y="130149"/>
                  </a:lnTo>
                  <a:lnTo>
                    <a:pt x="661339" y="125501"/>
                  </a:lnTo>
                  <a:lnTo>
                    <a:pt x="657885" y="124548"/>
                  </a:lnTo>
                  <a:lnTo>
                    <a:pt x="627075" y="142151"/>
                  </a:lnTo>
                  <a:lnTo>
                    <a:pt x="639064" y="118605"/>
                  </a:lnTo>
                  <a:lnTo>
                    <a:pt x="640384" y="116001"/>
                  </a:lnTo>
                  <a:lnTo>
                    <a:pt x="684288" y="90932"/>
                  </a:lnTo>
                  <a:lnTo>
                    <a:pt x="684936" y="90335"/>
                  </a:lnTo>
                  <a:lnTo>
                    <a:pt x="685406" y="89623"/>
                  </a:lnTo>
                  <a:lnTo>
                    <a:pt x="686562" y="87909"/>
                  </a:lnTo>
                  <a:lnTo>
                    <a:pt x="686727" y="85598"/>
                  </a:lnTo>
                  <a:lnTo>
                    <a:pt x="684072" y="80962"/>
                  </a:lnTo>
                  <a:lnTo>
                    <a:pt x="680618" y="80022"/>
                  </a:lnTo>
                  <a:lnTo>
                    <a:pt x="649782" y="97599"/>
                  </a:lnTo>
                  <a:lnTo>
                    <a:pt x="660425" y="76720"/>
                  </a:lnTo>
                  <a:lnTo>
                    <a:pt x="661758" y="74104"/>
                  </a:lnTo>
                  <a:lnTo>
                    <a:pt x="705612" y="49072"/>
                  </a:lnTo>
                  <a:lnTo>
                    <a:pt x="706259" y="48463"/>
                  </a:lnTo>
                  <a:lnTo>
                    <a:pt x="706729" y="47752"/>
                  </a:lnTo>
                  <a:lnTo>
                    <a:pt x="707898" y="46024"/>
                  </a:lnTo>
                  <a:lnTo>
                    <a:pt x="708063" y="43713"/>
                  </a:lnTo>
                  <a:lnTo>
                    <a:pt x="705370" y="39090"/>
                  </a:lnTo>
                  <a:lnTo>
                    <a:pt x="701916" y="38150"/>
                  </a:lnTo>
                  <a:lnTo>
                    <a:pt x="671118" y="55727"/>
                  </a:lnTo>
                  <a:lnTo>
                    <a:pt x="681101" y="36131"/>
                  </a:lnTo>
                  <a:lnTo>
                    <a:pt x="683958" y="30568"/>
                  </a:lnTo>
                  <a:lnTo>
                    <a:pt x="681748" y="23761"/>
                  </a:lnTo>
                  <a:lnTo>
                    <a:pt x="671017" y="18300"/>
                  </a:lnTo>
                  <a:lnTo>
                    <a:pt x="664819" y="19977"/>
                  </a:lnTo>
                  <a:lnTo>
                    <a:pt x="661416" y="25019"/>
                  </a:lnTo>
                  <a:lnTo>
                    <a:pt x="660958" y="25857"/>
                  </a:lnTo>
                  <a:lnTo>
                    <a:pt x="654011" y="39484"/>
                  </a:lnTo>
                  <a:lnTo>
                    <a:pt x="652157" y="22593"/>
                  </a:lnTo>
                  <a:lnTo>
                    <a:pt x="652157" y="72821"/>
                  </a:lnTo>
                  <a:lnTo>
                    <a:pt x="652018" y="72986"/>
                  </a:lnTo>
                  <a:lnTo>
                    <a:pt x="652157" y="72821"/>
                  </a:lnTo>
                  <a:lnTo>
                    <a:pt x="652157" y="22593"/>
                  </a:lnTo>
                  <a:lnTo>
                    <a:pt x="651357" y="15290"/>
                  </a:lnTo>
                  <a:lnTo>
                    <a:pt x="645769" y="10795"/>
                  </a:lnTo>
                  <a:lnTo>
                    <a:pt x="645769" y="67957"/>
                  </a:lnTo>
                  <a:lnTo>
                    <a:pt x="645528" y="65874"/>
                  </a:lnTo>
                  <a:lnTo>
                    <a:pt x="645769" y="67957"/>
                  </a:lnTo>
                  <a:lnTo>
                    <a:pt x="645769" y="10795"/>
                  </a:lnTo>
                  <a:lnTo>
                    <a:pt x="645134" y="10274"/>
                  </a:lnTo>
                  <a:lnTo>
                    <a:pt x="640702" y="13347"/>
                  </a:lnTo>
                  <a:lnTo>
                    <a:pt x="640130" y="16548"/>
                  </a:lnTo>
                  <a:lnTo>
                    <a:pt x="644652" y="57848"/>
                  </a:lnTo>
                  <a:lnTo>
                    <a:pt x="635673" y="75463"/>
                  </a:lnTo>
                  <a:lnTo>
                    <a:pt x="635673" y="108597"/>
                  </a:lnTo>
                  <a:lnTo>
                    <a:pt x="632371" y="112750"/>
                  </a:lnTo>
                  <a:lnTo>
                    <a:pt x="632371" y="117652"/>
                  </a:lnTo>
                  <a:lnTo>
                    <a:pt x="630821" y="114935"/>
                  </a:lnTo>
                  <a:lnTo>
                    <a:pt x="632371" y="117652"/>
                  </a:lnTo>
                  <a:lnTo>
                    <a:pt x="632371" y="112750"/>
                  </a:lnTo>
                  <a:lnTo>
                    <a:pt x="630821" y="114693"/>
                  </a:lnTo>
                  <a:lnTo>
                    <a:pt x="630669" y="114858"/>
                  </a:lnTo>
                  <a:lnTo>
                    <a:pt x="624446" y="109867"/>
                  </a:lnTo>
                  <a:lnTo>
                    <a:pt x="624078" y="106591"/>
                  </a:lnTo>
                  <a:lnTo>
                    <a:pt x="624446" y="109855"/>
                  </a:lnTo>
                  <a:lnTo>
                    <a:pt x="630669" y="114858"/>
                  </a:lnTo>
                  <a:lnTo>
                    <a:pt x="635673" y="108597"/>
                  </a:lnTo>
                  <a:lnTo>
                    <a:pt x="635304" y="105295"/>
                  </a:lnTo>
                  <a:lnTo>
                    <a:pt x="635368" y="105816"/>
                  </a:lnTo>
                  <a:lnTo>
                    <a:pt x="635673" y="108597"/>
                  </a:lnTo>
                  <a:lnTo>
                    <a:pt x="635673" y="75463"/>
                  </a:lnTo>
                  <a:lnTo>
                    <a:pt x="632675" y="81330"/>
                  </a:lnTo>
                  <a:lnTo>
                    <a:pt x="630034" y="57175"/>
                  </a:lnTo>
                  <a:lnTo>
                    <a:pt x="623785" y="52158"/>
                  </a:lnTo>
                  <a:lnTo>
                    <a:pt x="619353" y="55232"/>
                  </a:lnTo>
                  <a:lnTo>
                    <a:pt x="618769" y="58381"/>
                  </a:lnTo>
                  <a:lnTo>
                    <a:pt x="623316" y="99707"/>
                  </a:lnTo>
                  <a:lnTo>
                    <a:pt x="609968" y="125907"/>
                  </a:lnTo>
                  <a:lnTo>
                    <a:pt x="607314" y="101727"/>
                  </a:lnTo>
                  <a:lnTo>
                    <a:pt x="601078" y="96710"/>
                  </a:lnTo>
                  <a:lnTo>
                    <a:pt x="596658" y="99783"/>
                  </a:lnTo>
                  <a:lnTo>
                    <a:pt x="596074" y="102946"/>
                  </a:lnTo>
                  <a:lnTo>
                    <a:pt x="600621" y="144233"/>
                  </a:lnTo>
                  <a:lnTo>
                    <a:pt x="573735" y="196989"/>
                  </a:lnTo>
                  <a:lnTo>
                    <a:pt x="560628" y="156629"/>
                  </a:lnTo>
                  <a:lnTo>
                    <a:pt x="559904" y="154393"/>
                  </a:lnTo>
                  <a:lnTo>
                    <a:pt x="557961" y="148424"/>
                  </a:lnTo>
                  <a:lnTo>
                    <a:pt x="572046" y="96837"/>
                  </a:lnTo>
                  <a:lnTo>
                    <a:pt x="570280" y="93738"/>
                  </a:lnTo>
                  <a:lnTo>
                    <a:pt x="564857" y="92240"/>
                  </a:lnTo>
                  <a:lnTo>
                    <a:pt x="562406" y="93243"/>
                  </a:lnTo>
                  <a:lnTo>
                    <a:pt x="560743" y="95783"/>
                  </a:lnTo>
                  <a:lnTo>
                    <a:pt x="560324" y="96875"/>
                  </a:lnTo>
                  <a:lnTo>
                    <a:pt x="557428" y="107492"/>
                  </a:lnTo>
                  <a:lnTo>
                    <a:pt x="557428" y="150380"/>
                  </a:lnTo>
                  <a:lnTo>
                    <a:pt x="557174" y="150952"/>
                  </a:lnTo>
                  <a:lnTo>
                    <a:pt x="556831" y="151460"/>
                  </a:lnTo>
                  <a:lnTo>
                    <a:pt x="557428" y="150380"/>
                  </a:lnTo>
                  <a:lnTo>
                    <a:pt x="557428" y="107492"/>
                  </a:lnTo>
                  <a:lnTo>
                    <a:pt x="552411" y="125869"/>
                  </a:lnTo>
                  <a:lnTo>
                    <a:pt x="552411" y="151015"/>
                  </a:lnTo>
                  <a:lnTo>
                    <a:pt x="550608" y="153746"/>
                  </a:lnTo>
                  <a:lnTo>
                    <a:pt x="548525" y="156222"/>
                  </a:lnTo>
                  <a:lnTo>
                    <a:pt x="550837" y="153339"/>
                  </a:lnTo>
                  <a:lnTo>
                    <a:pt x="552411" y="151015"/>
                  </a:lnTo>
                  <a:lnTo>
                    <a:pt x="552411" y="125869"/>
                  </a:lnTo>
                  <a:lnTo>
                    <a:pt x="551599" y="128841"/>
                  </a:lnTo>
                  <a:lnTo>
                    <a:pt x="545185" y="109080"/>
                  </a:lnTo>
                  <a:lnTo>
                    <a:pt x="544461" y="106845"/>
                  </a:lnTo>
                  <a:lnTo>
                    <a:pt x="542518" y="100888"/>
                  </a:lnTo>
                  <a:lnTo>
                    <a:pt x="556602" y="49276"/>
                  </a:lnTo>
                  <a:lnTo>
                    <a:pt x="554837" y="46177"/>
                  </a:lnTo>
                  <a:lnTo>
                    <a:pt x="549414" y="44691"/>
                  </a:lnTo>
                  <a:lnTo>
                    <a:pt x="546950" y="45681"/>
                  </a:lnTo>
                  <a:lnTo>
                    <a:pt x="545299" y="48221"/>
                  </a:lnTo>
                  <a:lnTo>
                    <a:pt x="544868" y="49326"/>
                  </a:lnTo>
                  <a:lnTo>
                    <a:pt x="541985" y="59867"/>
                  </a:lnTo>
                  <a:lnTo>
                    <a:pt x="541985" y="102844"/>
                  </a:lnTo>
                  <a:lnTo>
                    <a:pt x="541718" y="103416"/>
                  </a:lnTo>
                  <a:lnTo>
                    <a:pt x="541375" y="103924"/>
                  </a:lnTo>
                  <a:lnTo>
                    <a:pt x="541985" y="102844"/>
                  </a:lnTo>
                  <a:lnTo>
                    <a:pt x="541985" y="59867"/>
                  </a:lnTo>
                  <a:lnTo>
                    <a:pt x="536130" y="81267"/>
                  </a:lnTo>
                  <a:lnTo>
                    <a:pt x="530656" y="64376"/>
                  </a:lnTo>
                  <a:lnTo>
                    <a:pt x="529932" y="62141"/>
                  </a:lnTo>
                  <a:lnTo>
                    <a:pt x="527989" y="56197"/>
                  </a:lnTo>
                  <a:lnTo>
                    <a:pt x="542086" y="4572"/>
                  </a:lnTo>
                  <a:lnTo>
                    <a:pt x="540308" y="1473"/>
                  </a:lnTo>
                  <a:lnTo>
                    <a:pt x="534911" y="0"/>
                  </a:lnTo>
                  <a:lnTo>
                    <a:pt x="532434" y="990"/>
                  </a:lnTo>
                  <a:lnTo>
                    <a:pt x="530771" y="3517"/>
                  </a:lnTo>
                  <a:lnTo>
                    <a:pt x="530352" y="4622"/>
                  </a:lnTo>
                  <a:lnTo>
                    <a:pt x="527431" y="15303"/>
                  </a:lnTo>
                  <a:lnTo>
                    <a:pt x="527431" y="58178"/>
                  </a:lnTo>
                  <a:lnTo>
                    <a:pt x="527215" y="58686"/>
                  </a:lnTo>
                  <a:lnTo>
                    <a:pt x="526872" y="59194"/>
                  </a:lnTo>
                  <a:lnTo>
                    <a:pt x="527431" y="58178"/>
                  </a:lnTo>
                  <a:lnTo>
                    <a:pt x="527431" y="15303"/>
                  </a:lnTo>
                  <a:lnTo>
                    <a:pt x="521614" y="36550"/>
                  </a:lnTo>
                  <a:lnTo>
                    <a:pt x="511873" y="6553"/>
                  </a:lnTo>
                  <a:lnTo>
                    <a:pt x="505485" y="3314"/>
                  </a:lnTo>
                  <a:lnTo>
                    <a:pt x="499567" y="5257"/>
                  </a:lnTo>
                  <a:lnTo>
                    <a:pt x="497065" y="6045"/>
                  </a:lnTo>
                  <a:lnTo>
                    <a:pt x="495046" y="7620"/>
                  </a:lnTo>
                  <a:lnTo>
                    <a:pt x="493433" y="10020"/>
                  </a:lnTo>
                  <a:lnTo>
                    <a:pt x="492975" y="10858"/>
                  </a:lnTo>
                  <a:lnTo>
                    <a:pt x="491667" y="13423"/>
                  </a:lnTo>
                  <a:lnTo>
                    <a:pt x="491324" y="16522"/>
                  </a:lnTo>
                  <a:lnTo>
                    <a:pt x="497611" y="35902"/>
                  </a:lnTo>
                  <a:lnTo>
                    <a:pt x="517448" y="51816"/>
                  </a:lnTo>
                  <a:lnTo>
                    <a:pt x="519887" y="53797"/>
                  </a:lnTo>
                  <a:lnTo>
                    <a:pt x="476821" y="19253"/>
                  </a:lnTo>
                  <a:lnTo>
                    <a:pt x="473278" y="19634"/>
                  </a:lnTo>
                  <a:lnTo>
                    <a:pt x="471322" y="22085"/>
                  </a:lnTo>
                  <a:lnTo>
                    <a:pt x="470662" y="23063"/>
                  </a:lnTo>
                  <a:lnTo>
                    <a:pt x="469480" y="25400"/>
                  </a:lnTo>
                  <a:lnTo>
                    <a:pt x="470052" y="28321"/>
                  </a:lnTo>
                  <a:lnTo>
                    <a:pt x="503986" y="55562"/>
                  </a:lnTo>
                  <a:lnTo>
                    <a:pt x="512140" y="80606"/>
                  </a:lnTo>
                  <a:lnTo>
                    <a:pt x="531964" y="96520"/>
                  </a:lnTo>
                  <a:lnTo>
                    <a:pt x="536448" y="100139"/>
                  </a:lnTo>
                  <a:lnTo>
                    <a:pt x="536943" y="103466"/>
                  </a:lnTo>
                  <a:lnTo>
                    <a:pt x="536448" y="100139"/>
                  </a:lnTo>
                  <a:lnTo>
                    <a:pt x="535216" y="99161"/>
                  </a:lnTo>
                  <a:lnTo>
                    <a:pt x="535216" y="106006"/>
                  </a:lnTo>
                  <a:lnTo>
                    <a:pt x="535114" y="106159"/>
                  </a:lnTo>
                  <a:lnTo>
                    <a:pt x="533628" y="108000"/>
                  </a:lnTo>
                  <a:lnTo>
                    <a:pt x="535216" y="106006"/>
                  </a:lnTo>
                  <a:lnTo>
                    <a:pt x="535216" y="99161"/>
                  </a:lnTo>
                  <a:lnTo>
                    <a:pt x="491337" y="63957"/>
                  </a:lnTo>
                  <a:lnTo>
                    <a:pt x="487794" y="64338"/>
                  </a:lnTo>
                  <a:lnTo>
                    <a:pt x="485813" y="66776"/>
                  </a:lnTo>
                  <a:lnTo>
                    <a:pt x="485190" y="67767"/>
                  </a:lnTo>
                  <a:lnTo>
                    <a:pt x="483997" y="70091"/>
                  </a:lnTo>
                  <a:lnTo>
                    <a:pt x="484568" y="73025"/>
                  </a:lnTo>
                  <a:lnTo>
                    <a:pt x="518502" y="100266"/>
                  </a:lnTo>
                  <a:lnTo>
                    <a:pt x="527583" y="128155"/>
                  </a:lnTo>
                  <a:lnTo>
                    <a:pt x="547433" y="144081"/>
                  </a:lnTo>
                  <a:lnTo>
                    <a:pt x="551891" y="147675"/>
                  </a:lnTo>
                  <a:lnTo>
                    <a:pt x="506780" y="111506"/>
                  </a:lnTo>
                  <a:lnTo>
                    <a:pt x="503237" y="111887"/>
                  </a:lnTo>
                  <a:lnTo>
                    <a:pt x="501281" y="114338"/>
                  </a:lnTo>
                  <a:lnTo>
                    <a:pt x="500634" y="115316"/>
                  </a:lnTo>
                  <a:lnTo>
                    <a:pt x="499465" y="117652"/>
                  </a:lnTo>
                  <a:lnTo>
                    <a:pt x="500011" y="120573"/>
                  </a:lnTo>
                  <a:lnTo>
                    <a:pt x="533946" y="147802"/>
                  </a:lnTo>
                  <a:lnTo>
                    <a:pt x="551903" y="203085"/>
                  </a:lnTo>
                  <a:lnTo>
                    <a:pt x="506577" y="179984"/>
                  </a:lnTo>
                  <a:lnTo>
                    <a:pt x="509143" y="184556"/>
                  </a:lnTo>
                  <a:lnTo>
                    <a:pt x="508977" y="186880"/>
                  </a:lnTo>
                  <a:lnTo>
                    <a:pt x="507809" y="188595"/>
                  </a:lnTo>
                  <a:lnTo>
                    <a:pt x="507352" y="189280"/>
                  </a:lnTo>
                  <a:lnTo>
                    <a:pt x="506730" y="189877"/>
                  </a:lnTo>
                  <a:lnTo>
                    <a:pt x="507339" y="189280"/>
                  </a:lnTo>
                  <a:lnTo>
                    <a:pt x="507809" y="188595"/>
                  </a:lnTo>
                  <a:lnTo>
                    <a:pt x="508965" y="186880"/>
                  </a:lnTo>
                  <a:lnTo>
                    <a:pt x="509143" y="184556"/>
                  </a:lnTo>
                  <a:lnTo>
                    <a:pt x="480834" y="134937"/>
                  </a:lnTo>
                  <a:lnTo>
                    <a:pt x="477380" y="133997"/>
                  </a:lnTo>
                  <a:lnTo>
                    <a:pt x="474662" y="135547"/>
                  </a:lnTo>
                  <a:lnTo>
                    <a:pt x="472440" y="137883"/>
                  </a:lnTo>
                  <a:lnTo>
                    <a:pt x="472554" y="143243"/>
                  </a:lnTo>
                  <a:lnTo>
                    <a:pt x="488175" y="170611"/>
                  </a:lnTo>
                  <a:lnTo>
                    <a:pt x="462000" y="157264"/>
                  </a:lnTo>
                  <a:lnTo>
                    <a:pt x="464604" y="161836"/>
                  </a:lnTo>
                  <a:lnTo>
                    <a:pt x="461327" y="156095"/>
                  </a:lnTo>
                  <a:lnTo>
                    <a:pt x="461327" y="167741"/>
                  </a:lnTo>
                  <a:lnTo>
                    <a:pt x="459981" y="166687"/>
                  </a:lnTo>
                  <a:lnTo>
                    <a:pt x="461251" y="167690"/>
                  </a:lnTo>
                  <a:lnTo>
                    <a:pt x="461327" y="156095"/>
                  </a:lnTo>
                  <a:lnTo>
                    <a:pt x="455053" y="145097"/>
                  </a:lnTo>
                  <a:lnTo>
                    <a:pt x="455053" y="162750"/>
                  </a:lnTo>
                  <a:lnTo>
                    <a:pt x="454698" y="162801"/>
                  </a:lnTo>
                  <a:lnTo>
                    <a:pt x="455053" y="162750"/>
                  </a:lnTo>
                  <a:lnTo>
                    <a:pt x="455053" y="145097"/>
                  </a:lnTo>
                  <a:lnTo>
                    <a:pt x="436308" y="112229"/>
                  </a:lnTo>
                  <a:lnTo>
                    <a:pt x="432828" y="111302"/>
                  </a:lnTo>
                  <a:lnTo>
                    <a:pt x="430123" y="112839"/>
                  </a:lnTo>
                  <a:lnTo>
                    <a:pt x="427888" y="115189"/>
                  </a:lnTo>
                  <a:lnTo>
                    <a:pt x="428028" y="120535"/>
                  </a:lnTo>
                  <a:lnTo>
                    <a:pt x="443623" y="147916"/>
                  </a:lnTo>
                  <a:lnTo>
                    <a:pt x="420154" y="135940"/>
                  </a:lnTo>
                  <a:lnTo>
                    <a:pt x="422732" y="140487"/>
                  </a:lnTo>
                  <a:lnTo>
                    <a:pt x="422554" y="142798"/>
                  </a:lnTo>
                  <a:lnTo>
                    <a:pt x="421601" y="144195"/>
                  </a:lnTo>
                  <a:lnTo>
                    <a:pt x="422541" y="142798"/>
                  </a:lnTo>
                  <a:lnTo>
                    <a:pt x="422732" y="140487"/>
                  </a:lnTo>
                  <a:lnTo>
                    <a:pt x="420293" y="136220"/>
                  </a:lnTo>
                  <a:lnTo>
                    <a:pt x="420293" y="145834"/>
                  </a:lnTo>
                  <a:lnTo>
                    <a:pt x="419392" y="146354"/>
                  </a:lnTo>
                  <a:lnTo>
                    <a:pt x="420281" y="145834"/>
                  </a:lnTo>
                  <a:lnTo>
                    <a:pt x="420293" y="136220"/>
                  </a:lnTo>
                  <a:lnTo>
                    <a:pt x="394436" y="90906"/>
                  </a:lnTo>
                  <a:lnTo>
                    <a:pt x="390969" y="89928"/>
                  </a:lnTo>
                  <a:lnTo>
                    <a:pt x="388277" y="91490"/>
                  </a:lnTo>
                  <a:lnTo>
                    <a:pt x="386016" y="93840"/>
                  </a:lnTo>
                  <a:lnTo>
                    <a:pt x="386130" y="99199"/>
                  </a:lnTo>
                  <a:lnTo>
                    <a:pt x="401751" y="126568"/>
                  </a:lnTo>
                  <a:lnTo>
                    <a:pt x="375119" y="112979"/>
                  </a:lnTo>
                  <a:lnTo>
                    <a:pt x="368922" y="114681"/>
                  </a:lnTo>
                  <a:lnTo>
                    <a:pt x="365506" y="119748"/>
                  </a:lnTo>
                  <a:lnTo>
                    <a:pt x="365264" y="120142"/>
                  </a:lnTo>
                  <a:lnTo>
                    <a:pt x="365061" y="120573"/>
                  </a:lnTo>
                  <a:lnTo>
                    <a:pt x="362204" y="126123"/>
                  </a:lnTo>
                  <a:lnTo>
                    <a:pt x="364439" y="132943"/>
                  </a:lnTo>
                  <a:lnTo>
                    <a:pt x="386778" y="144322"/>
                  </a:lnTo>
                  <a:lnTo>
                    <a:pt x="361746" y="147078"/>
                  </a:lnTo>
                  <a:lnTo>
                    <a:pt x="357339" y="150139"/>
                  </a:lnTo>
                  <a:lnTo>
                    <a:pt x="356755" y="153327"/>
                  </a:lnTo>
                  <a:lnTo>
                    <a:pt x="363004" y="158305"/>
                  </a:lnTo>
                  <a:lnTo>
                    <a:pt x="405155" y="153682"/>
                  </a:lnTo>
                  <a:lnTo>
                    <a:pt x="428637" y="165658"/>
                  </a:lnTo>
                  <a:lnTo>
                    <a:pt x="433387" y="165138"/>
                  </a:lnTo>
                  <a:lnTo>
                    <a:pt x="403631" y="168414"/>
                  </a:lnTo>
                  <a:lnTo>
                    <a:pt x="399199" y="171488"/>
                  </a:lnTo>
                  <a:lnTo>
                    <a:pt x="398627" y="174688"/>
                  </a:lnTo>
                  <a:lnTo>
                    <a:pt x="404863" y="179692"/>
                  </a:lnTo>
                  <a:lnTo>
                    <a:pt x="447027" y="175031"/>
                  </a:lnTo>
                  <a:lnTo>
                    <a:pt x="473202" y="188366"/>
                  </a:lnTo>
                  <a:lnTo>
                    <a:pt x="496824" y="185762"/>
                  </a:lnTo>
                  <a:lnTo>
                    <a:pt x="499630" y="185458"/>
                  </a:lnTo>
                  <a:lnTo>
                    <a:pt x="505815" y="190398"/>
                  </a:lnTo>
                  <a:lnTo>
                    <a:pt x="499630" y="185458"/>
                  </a:lnTo>
                  <a:lnTo>
                    <a:pt x="448170" y="191135"/>
                  </a:lnTo>
                  <a:lnTo>
                    <a:pt x="443750" y="194195"/>
                  </a:lnTo>
                  <a:lnTo>
                    <a:pt x="443179" y="197383"/>
                  </a:lnTo>
                  <a:lnTo>
                    <a:pt x="449402" y="202387"/>
                  </a:lnTo>
                  <a:lnTo>
                    <a:pt x="491578" y="197739"/>
                  </a:lnTo>
                  <a:lnTo>
                    <a:pt x="541985" y="223431"/>
                  </a:lnTo>
                  <a:lnTo>
                    <a:pt x="502526" y="236258"/>
                  </a:lnTo>
                  <a:lnTo>
                    <a:pt x="502526" y="249796"/>
                  </a:lnTo>
                  <a:lnTo>
                    <a:pt x="497738" y="246011"/>
                  </a:lnTo>
                  <a:lnTo>
                    <a:pt x="500176" y="247904"/>
                  </a:lnTo>
                  <a:lnTo>
                    <a:pt x="502526" y="249796"/>
                  </a:lnTo>
                  <a:lnTo>
                    <a:pt x="502526" y="236258"/>
                  </a:lnTo>
                  <a:lnTo>
                    <a:pt x="492036" y="239661"/>
                  </a:lnTo>
                  <a:lnTo>
                    <a:pt x="496239" y="240804"/>
                  </a:lnTo>
                  <a:lnTo>
                    <a:pt x="499237" y="241668"/>
                  </a:lnTo>
                  <a:lnTo>
                    <a:pt x="443903" y="226529"/>
                  </a:lnTo>
                  <a:lnTo>
                    <a:pt x="441452" y="227520"/>
                  </a:lnTo>
                  <a:lnTo>
                    <a:pt x="439775" y="230085"/>
                  </a:lnTo>
                  <a:lnTo>
                    <a:pt x="439369" y="231165"/>
                  </a:lnTo>
                  <a:lnTo>
                    <a:pt x="438543" y="234162"/>
                  </a:lnTo>
                  <a:lnTo>
                    <a:pt x="440321" y="237248"/>
                  </a:lnTo>
                  <a:lnTo>
                    <a:pt x="472376" y="246049"/>
                  </a:lnTo>
                  <a:lnTo>
                    <a:pt x="455587" y="251510"/>
                  </a:lnTo>
                  <a:lnTo>
                    <a:pt x="455587" y="268401"/>
                  </a:lnTo>
                  <a:lnTo>
                    <a:pt x="454964" y="265239"/>
                  </a:lnTo>
                  <a:lnTo>
                    <a:pt x="450176" y="261467"/>
                  </a:lnTo>
                  <a:lnTo>
                    <a:pt x="452602" y="263334"/>
                  </a:lnTo>
                  <a:lnTo>
                    <a:pt x="454964" y="265226"/>
                  </a:lnTo>
                  <a:lnTo>
                    <a:pt x="455587" y="268401"/>
                  </a:lnTo>
                  <a:lnTo>
                    <a:pt x="455587" y="251510"/>
                  </a:lnTo>
                  <a:lnTo>
                    <a:pt x="444449" y="255117"/>
                  </a:lnTo>
                  <a:lnTo>
                    <a:pt x="451688" y="257111"/>
                  </a:lnTo>
                  <a:lnTo>
                    <a:pt x="453466" y="260210"/>
                  </a:lnTo>
                  <a:lnTo>
                    <a:pt x="451688" y="257111"/>
                  </a:lnTo>
                  <a:lnTo>
                    <a:pt x="396354" y="241973"/>
                  </a:lnTo>
                  <a:lnTo>
                    <a:pt x="393903" y="242976"/>
                  </a:lnTo>
                  <a:lnTo>
                    <a:pt x="392226" y="245541"/>
                  </a:lnTo>
                  <a:lnTo>
                    <a:pt x="391807" y="246608"/>
                  </a:lnTo>
                  <a:lnTo>
                    <a:pt x="390994" y="249605"/>
                  </a:lnTo>
                  <a:lnTo>
                    <a:pt x="392760" y="252730"/>
                  </a:lnTo>
                  <a:lnTo>
                    <a:pt x="424789" y="261505"/>
                  </a:lnTo>
                  <a:lnTo>
                    <a:pt x="410273" y="266217"/>
                  </a:lnTo>
                  <a:lnTo>
                    <a:pt x="410273" y="279730"/>
                  </a:lnTo>
                  <a:lnTo>
                    <a:pt x="405485" y="275983"/>
                  </a:lnTo>
                  <a:lnTo>
                    <a:pt x="407924" y="277863"/>
                  </a:lnTo>
                  <a:lnTo>
                    <a:pt x="410273" y="279730"/>
                  </a:lnTo>
                  <a:lnTo>
                    <a:pt x="410273" y="266217"/>
                  </a:lnTo>
                  <a:lnTo>
                    <a:pt x="399745" y="269633"/>
                  </a:lnTo>
                  <a:lnTo>
                    <a:pt x="405168" y="271132"/>
                  </a:lnTo>
                  <a:lnTo>
                    <a:pt x="351650" y="256489"/>
                  </a:lnTo>
                  <a:lnTo>
                    <a:pt x="349199" y="257492"/>
                  </a:lnTo>
                  <a:lnTo>
                    <a:pt x="347522" y="260045"/>
                  </a:lnTo>
                  <a:lnTo>
                    <a:pt x="347129" y="261137"/>
                  </a:lnTo>
                  <a:lnTo>
                    <a:pt x="346303" y="264121"/>
                  </a:lnTo>
                  <a:lnTo>
                    <a:pt x="348056" y="267246"/>
                  </a:lnTo>
                  <a:lnTo>
                    <a:pt x="380123" y="276009"/>
                  </a:lnTo>
                  <a:lnTo>
                    <a:pt x="356273" y="283756"/>
                  </a:lnTo>
                  <a:lnTo>
                    <a:pt x="350532" y="294220"/>
                  </a:lnTo>
                  <a:lnTo>
                    <a:pt x="353428" y="303136"/>
                  </a:lnTo>
                  <a:lnTo>
                    <a:pt x="359829" y="306387"/>
                  </a:lnTo>
                  <a:lnTo>
                    <a:pt x="384276" y="298450"/>
                  </a:lnTo>
                  <a:lnTo>
                    <a:pt x="367677" y="319151"/>
                  </a:lnTo>
                  <a:lnTo>
                    <a:pt x="367017" y="320128"/>
                  </a:lnTo>
                  <a:lnTo>
                    <a:pt x="365823" y="322478"/>
                  </a:lnTo>
                  <a:lnTo>
                    <a:pt x="366395" y="325412"/>
                  </a:lnTo>
                  <a:lnTo>
                    <a:pt x="370992" y="329057"/>
                  </a:lnTo>
                  <a:lnTo>
                    <a:pt x="374535" y="328676"/>
                  </a:lnTo>
                  <a:lnTo>
                    <a:pt x="409117" y="285534"/>
                  </a:lnTo>
                  <a:lnTo>
                    <a:pt x="408990" y="285711"/>
                  </a:lnTo>
                  <a:lnTo>
                    <a:pt x="403885" y="292074"/>
                  </a:lnTo>
                  <a:lnTo>
                    <a:pt x="428980" y="283921"/>
                  </a:lnTo>
                  <a:lnTo>
                    <a:pt x="442976" y="266471"/>
                  </a:lnTo>
                  <a:lnTo>
                    <a:pt x="446659" y="261886"/>
                  </a:lnTo>
                  <a:lnTo>
                    <a:pt x="412369" y="304660"/>
                  </a:lnTo>
                  <a:lnTo>
                    <a:pt x="411721" y="305612"/>
                  </a:lnTo>
                  <a:lnTo>
                    <a:pt x="410527" y="307962"/>
                  </a:lnTo>
                  <a:lnTo>
                    <a:pt x="411099" y="310896"/>
                  </a:lnTo>
                  <a:lnTo>
                    <a:pt x="415683" y="314566"/>
                  </a:lnTo>
                  <a:lnTo>
                    <a:pt x="419239" y="314159"/>
                  </a:lnTo>
                  <a:lnTo>
                    <a:pt x="453821" y="271018"/>
                  </a:lnTo>
                  <a:lnTo>
                    <a:pt x="453694" y="271195"/>
                  </a:lnTo>
                  <a:lnTo>
                    <a:pt x="448589" y="277558"/>
                  </a:lnTo>
                  <a:lnTo>
                    <a:pt x="476542" y="268478"/>
                  </a:lnTo>
                  <a:lnTo>
                    <a:pt x="459930" y="289191"/>
                  </a:lnTo>
                  <a:lnTo>
                    <a:pt x="459308" y="290156"/>
                  </a:lnTo>
                  <a:lnTo>
                    <a:pt x="458089" y="292506"/>
                  </a:lnTo>
                  <a:lnTo>
                    <a:pt x="458647" y="295452"/>
                  </a:lnTo>
                  <a:lnTo>
                    <a:pt x="463245" y="299097"/>
                  </a:lnTo>
                  <a:lnTo>
                    <a:pt x="466801" y="298704"/>
                  </a:lnTo>
                  <a:lnTo>
                    <a:pt x="496138" y="262102"/>
                  </a:lnTo>
                  <a:lnTo>
                    <a:pt x="501383" y="255549"/>
                  </a:lnTo>
                  <a:lnTo>
                    <a:pt x="501256" y="255727"/>
                  </a:lnTo>
                  <a:lnTo>
                    <a:pt x="496138" y="262102"/>
                  </a:lnTo>
                  <a:lnTo>
                    <a:pt x="549351" y="244817"/>
                  </a:lnTo>
                  <a:lnTo>
                    <a:pt x="524929" y="292735"/>
                  </a:lnTo>
                  <a:lnTo>
                    <a:pt x="484111" y="316039"/>
                  </a:lnTo>
                  <a:lnTo>
                    <a:pt x="481863" y="318363"/>
                  </a:lnTo>
                  <a:lnTo>
                    <a:pt x="482003" y="323748"/>
                  </a:lnTo>
                  <a:lnTo>
                    <a:pt x="483539" y="326453"/>
                  </a:lnTo>
                  <a:lnTo>
                    <a:pt x="486994" y="327406"/>
                  </a:lnTo>
                  <a:lnTo>
                    <a:pt x="515569" y="311099"/>
                  </a:lnTo>
                  <a:lnTo>
                    <a:pt x="514159" y="313867"/>
                  </a:lnTo>
                  <a:lnTo>
                    <a:pt x="514159" y="337159"/>
                  </a:lnTo>
                  <a:lnTo>
                    <a:pt x="510959" y="339369"/>
                  </a:lnTo>
                  <a:lnTo>
                    <a:pt x="514146" y="337159"/>
                  </a:lnTo>
                  <a:lnTo>
                    <a:pt x="514159" y="313867"/>
                  </a:lnTo>
                  <a:lnTo>
                    <a:pt x="512533" y="317055"/>
                  </a:lnTo>
                  <a:lnTo>
                    <a:pt x="512533" y="334314"/>
                  </a:lnTo>
                  <a:lnTo>
                    <a:pt x="509511" y="333514"/>
                  </a:lnTo>
                  <a:lnTo>
                    <a:pt x="509511" y="346163"/>
                  </a:lnTo>
                  <a:lnTo>
                    <a:pt x="499110" y="352107"/>
                  </a:lnTo>
                  <a:lnTo>
                    <a:pt x="499110" y="383984"/>
                  </a:lnTo>
                  <a:lnTo>
                    <a:pt x="492874" y="378993"/>
                  </a:lnTo>
                  <a:lnTo>
                    <a:pt x="499110" y="383984"/>
                  </a:lnTo>
                  <a:lnTo>
                    <a:pt x="499110" y="352107"/>
                  </a:lnTo>
                  <a:lnTo>
                    <a:pt x="498500" y="352450"/>
                  </a:lnTo>
                  <a:lnTo>
                    <a:pt x="509511" y="346163"/>
                  </a:lnTo>
                  <a:lnTo>
                    <a:pt x="509511" y="333514"/>
                  </a:lnTo>
                  <a:lnTo>
                    <a:pt x="509066" y="333387"/>
                  </a:lnTo>
                  <a:lnTo>
                    <a:pt x="512533" y="334314"/>
                  </a:lnTo>
                  <a:lnTo>
                    <a:pt x="512533" y="317055"/>
                  </a:lnTo>
                  <a:lnTo>
                    <a:pt x="502221" y="337286"/>
                  </a:lnTo>
                  <a:lnTo>
                    <a:pt x="461391" y="360591"/>
                  </a:lnTo>
                  <a:lnTo>
                    <a:pt x="459168" y="362927"/>
                  </a:lnTo>
                  <a:lnTo>
                    <a:pt x="459308" y="368300"/>
                  </a:lnTo>
                  <a:lnTo>
                    <a:pt x="460832" y="371005"/>
                  </a:lnTo>
                  <a:lnTo>
                    <a:pt x="464286" y="371957"/>
                  </a:lnTo>
                  <a:lnTo>
                    <a:pt x="492836" y="355676"/>
                  </a:lnTo>
                  <a:lnTo>
                    <a:pt x="492785" y="379044"/>
                  </a:lnTo>
                  <a:lnTo>
                    <a:pt x="491185" y="376199"/>
                  </a:lnTo>
                  <a:lnTo>
                    <a:pt x="487718" y="375259"/>
                  </a:lnTo>
                  <a:lnTo>
                    <a:pt x="491185" y="376199"/>
                  </a:lnTo>
                  <a:lnTo>
                    <a:pt x="492772" y="378980"/>
                  </a:lnTo>
                  <a:lnTo>
                    <a:pt x="492785" y="355777"/>
                  </a:lnTo>
                  <a:lnTo>
                    <a:pt x="480872" y="379171"/>
                  </a:lnTo>
                  <a:lnTo>
                    <a:pt x="440055" y="402475"/>
                  </a:lnTo>
                  <a:lnTo>
                    <a:pt x="437819" y="404799"/>
                  </a:lnTo>
                  <a:lnTo>
                    <a:pt x="437934" y="410171"/>
                  </a:lnTo>
                  <a:lnTo>
                    <a:pt x="439483" y="412889"/>
                  </a:lnTo>
                  <a:lnTo>
                    <a:pt x="442937" y="413842"/>
                  </a:lnTo>
                  <a:lnTo>
                    <a:pt x="471512" y="397535"/>
                  </a:lnTo>
                  <a:lnTo>
                    <a:pt x="488175" y="388023"/>
                  </a:lnTo>
                  <a:lnTo>
                    <a:pt x="471512" y="397535"/>
                  </a:lnTo>
                  <a:lnTo>
                    <a:pt x="461860" y="416471"/>
                  </a:lnTo>
                  <a:lnTo>
                    <a:pt x="459041" y="422046"/>
                  </a:lnTo>
                  <a:lnTo>
                    <a:pt x="461251" y="428853"/>
                  </a:lnTo>
                  <a:lnTo>
                    <a:pt x="471982" y="434327"/>
                  </a:lnTo>
                  <a:lnTo>
                    <a:pt x="478180" y="432612"/>
                  </a:lnTo>
                  <a:lnTo>
                    <a:pt x="481342" y="427926"/>
                  </a:lnTo>
                  <a:lnTo>
                    <a:pt x="481838" y="427151"/>
                  </a:lnTo>
                  <a:lnTo>
                    <a:pt x="490588" y="409968"/>
                  </a:lnTo>
                  <a:lnTo>
                    <a:pt x="493522" y="436664"/>
                  </a:lnTo>
                  <a:lnTo>
                    <a:pt x="499770" y="441693"/>
                  </a:lnTo>
                  <a:lnTo>
                    <a:pt x="504761" y="435444"/>
                  </a:lnTo>
                  <a:lnTo>
                    <a:pt x="499948" y="391617"/>
                  </a:lnTo>
                  <a:lnTo>
                    <a:pt x="506387" y="378980"/>
                  </a:lnTo>
                  <a:lnTo>
                    <a:pt x="508279" y="375246"/>
                  </a:lnTo>
                  <a:lnTo>
                    <a:pt x="511924" y="368096"/>
                  </a:lnTo>
                  <a:lnTo>
                    <a:pt x="514870" y="394779"/>
                  </a:lnTo>
                  <a:lnTo>
                    <a:pt x="521106" y="399796"/>
                  </a:lnTo>
                  <a:lnTo>
                    <a:pt x="526110" y="393560"/>
                  </a:lnTo>
                  <a:lnTo>
                    <a:pt x="520458" y="342150"/>
                  </a:lnTo>
                  <a:lnTo>
                    <a:pt x="521296" y="349707"/>
                  </a:lnTo>
                  <a:lnTo>
                    <a:pt x="527723" y="337108"/>
                  </a:lnTo>
                  <a:lnTo>
                    <a:pt x="529628" y="333375"/>
                  </a:lnTo>
                  <a:lnTo>
                    <a:pt x="534631" y="323557"/>
                  </a:lnTo>
                  <a:lnTo>
                    <a:pt x="537565" y="350240"/>
                  </a:lnTo>
                  <a:lnTo>
                    <a:pt x="543814" y="355269"/>
                  </a:lnTo>
                  <a:lnTo>
                    <a:pt x="548805" y="349021"/>
                  </a:lnTo>
                  <a:lnTo>
                    <a:pt x="543179" y="297586"/>
                  </a:lnTo>
                  <a:lnTo>
                    <a:pt x="536917" y="292569"/>
                  </a:lnTo>
                  <a:lnTo>
                    <a:pt x="543179" y="297573"/>
                  </a:lnTo>
                  <a:lnTo>
                    <a:pt x="544017" y="305142"/>
                  </a:lnTo>
                  <a:lnTo>
                    <a:pt x="550430" y="292557"/>
                  </a:lnTo>
                  <a:lnTo>
                    <a:pt x="552335" y="288823"/>
                  </a:lnTo>
                  <a:lnTo>
                    <a:pt x="569074" y="255955"/>
                  </a:lnTo>
                  <a:lnTo>
                    <a:pt x="585825" y="307505"/>
                  </a:lnTo>
                  <a:lnTo>
                    <a:pt x="572820" y="355130"/>
                  </a:lnTo>
                  <a:lnTo>
                    <a:pt x="574598" y="358228"/>
                  </a:lnTo>
                  <a:lnTo>
                    <a:pt x="579983" y="359727"/>
                  </a:lnTo>
                  <a:lnTo>
                    <a:pt x="582460" y="358851"/>
                  </a:lnTo>
                  <a:lnTo>
                    <a:pt x="583780" y="356895"/>
                  </a:lnTo>
                  <a:lnTo>
                    <a:pt x="584403" y="355777"/>
                  </a:lnTo>
                  <a:lnTo>
                    <a:pt x="592201" y="327152"/>
                  </a:lnTo>
                  <a:lnTo>
                    <a:pt x="601281" y="355092"/>
                  </a:lnTo>
                  <a:lnTo>
                    <a:pt x="588289" y="402691"/>
                  </a:lnTo>
                  <a:lnTo>
                    <a:pt x="590054" y="405815"/>
                  </a:lnTo>
                  <a:lnTo>
                    <a:pt x="595426" y="407276"/>
                  </a:lnTo>
                  <a:lnTo>
                    <a:pt x="597903" y="406400"/>
                  </a:lnTo>
                  <a:lnTo>
                    <a:pt x="599224" y="404444"/>
                  </a:lnTo>
                  <a:lnTo>
                    <a:pt x="599846" y="403326"/>
                  </a:lnTo>
                  <a:lnTo>
                    <a:pt x="607644" y="374700"/>
                  </a:lnTo>
                  <a:lnTo>
                    <a:pt x="615797" y="399770"/>
                  </a:lnTo>
                  <a:lnTo>
                    <a:pt x="602792" y="447382"/>
                  </a:lnTo>
                  <a:lnTo>
                    <a:pt x="604596" y="450494"/>
                  </a:lnTo>
                  <a:lnTo>
                    <a:pt x="609968" y="451980"/>
                  </a:lnTo>
                  <a:lnTo>
                    <a:pt x="612432" y="451104"/>
                  </a:lnTo>
                  <a:lnTo>
                    <a:pt x="613752" y="449148"/>
                  </a:lnTo>
                  <a:lnTo>
                    <a:pt x="614375" y="448030"/>
                  </a:lnTo>
                  <a:lnTo>
                    <a:pt x="622160" y="419430"/>
                  </a:lnTo>
                  <a:lnTo>
                    <a:pt x="629640" y="442404"/>
                  </a:lnTo>
                  <a:lnTo>
                    <a:pt x="636054" y="445668"/>
                  </a:lnTo>
                  <a:lnTo>
                    <a:pt x="644474" y="442912"/>
                  </a:lnTo>
                  <a:lnTo>
                    <a:pt x="646493" y="441312"/>
                  </a:lnTo>
                  <a:lnTo>
                    <a:pt x="649732" y="436511"/>
                  </a:lnTo>
                  <a:lnTo>
                    <a:pt x="650354" y="432930"/>
                  </a:lnTo>
                  <a:lnTo>
                    <a:pt x="644042" y="413461"/>
                  </a:lnTo>
                  <a:lnTo>
                    <a:pt x="668058" y="432714"/>
                  </a:lnTo>
                  <a:lnTo>
                    <a:pt x="671614" y="432308"/>
                  </a:lnTo>
                  <a:lnTo>
                    <a:pt x="673925" y="429425"/>
                  </a:lnTo>
                  <a:lnTo>
                    <a:pt x="675576" y="426974"/>
                  </a:lnTo>
                  <a:lnTo>
                    <a:pt x="674992" y="423773"/>
                  </a:lnTo>
                  <a:lnTo>
                    <a:pt x="629856" y="387616"/>
                  </a:lnTo>
                  <a:lnTo>
                    <a:pt x="637667" y="393827"/>
                  </a:lnTo>
                  <a:lnTo>
                    <a:pt x="635647" y="387604"/>
                  </a:lnTo>
                  <a:lnTo>
                    <a:pt x="629513" y="368757"/>
                  </a:lnTo>
                  <a:lnTo>
                    <a:pt x="653542" y="388010"/>
                  </a:lnTo>
                  <a:lnTo>
                    <a:pt x="657110" y="387604"/>
                  </a:lnTo>
                  <a:lnTo>
                    <a:pt x="659409" y="384721"/>
                  </a:lnTo>
                  <a:lnTo>
                    <a:pt x="661060" y="382270"/>
                  </a:lnTo>
                  <a:lnTo>
                    <a:pt x="660463" y="379082"/>
                  </a:lnTo>
                  <a:lnTo>
                    <a:pt x="626313" y="351701"/>
                  </a:lnTo>
                  <a:lnTo>
                    <a:pt x="626313" y="387985"/>
                  </a:lnTo>
                  <a:lnTo>
                    <a:pt x="624319" y="390525"/>
                  </a:lnTo>
                  <a:lnTo>
                    <a:pt x="624840" y="389839"/>
                  </a:lnTo>
                  <a:lnTo>
                    <a:pt x="626313" y="387985"/>
                  </a:lnTo>
                  <a:lnTo>
                    <a:pt x="626313" y="351701"/>
                  </a:lnTo>
                  <a:lnTo>
                    <a:pt x="621792" y="348068"/>
                  </a:lnTo>
                  <a:lnTo>
                    <a:pt x="621792" y="389839"/>
                  </a:lnTo>
                  <a:lnTo>
                    <a:pt x="619353" y="390829"/>
                  </a:lnTo>
                  <a:lnTo>
                    <a:pt x="617689" y="393369"/>
                  </a:lnTo>
                  <a:lnTo>
                    <a:pt x="617258" y="394436"/>
                  </a:lnTo>
                  <a:lnTo>
                    <a:pt x="617677" y="393369"/>
                  </a:lnTo>
                  <a:lnTo>
                    <a:pt x="617905" y="392963"/>
                  </a:lnTo>
                  <a:lnTo>
                    <a:pt x="619340" y="390829"/>
                  </a:lnTo>
                  <a:lnTo>
                    <a:pt x="621792" y="389839"/>
                  </a:lnTo>
                  <a:lnTo>
                    <a:pt x="621792" y="348068"/>
                  </a:lnTo>
                  <a:lnTo>
                    <a:pt x="615365" y="342912"/>
                  </a:lnTo>
                  <a:lnTo>
                    <a:pt x="623150" y="349123"/>
                  </a:lnTo>
                  <a:lnTo>
                    <a:pt x="621131" y="342912"/>
                  </a:lnTo>
                  <a:lnTo>
                    <a:pt x="614070" y="321221"/>
                  </a:lnTo>
                  <a:lnTo>
                    <a:pt x="638098" y="340461"/>
                  </a:lnTo>
                  <a:lnTo>
                    <a:pt x="641667" y="340055"/>
                  </a:lnTo>
                  <a:lnTo>
                    <a:pt x="643966" y="337172"/>
                  </a:lnTo>
                  <a:lnTo>
                    <a:pt x="645617" y="334721"/>
                  </a:lnTo>
                  <a:lnTo>
                    <a:pt x="645033" y="331520"/>
                  </a:lnTo>
                  <a:lnTo>
                    <a:pt x="611822" y="304914"/>
                  </a:lnTo>
                  <a:lnTo>
                    <a:pt x="611822" y="343293"/>
                  </a:lnTo>
                  <a:lnTo>
                    <a:pt x="609803" y="345821"/>
                  </a:lnTo>
                  <a:lnTo>
                    <a:pt x="609231" y="346697"/>
                  </a:lnTo>
                  <a:lnTo>
                    <a:pt x="608050" y="349034"/>
                  </a:lnTo>
                  <a:lnTo>
                    <a:pt x="608507" y="351523"/>
                  </a:lnTo>
                  <a:lnTo>
                    <a:pt x="608037" y="349034"/>
                  </a:lnTo>
                  <a:lnTo>
                    <a:pt x="609231" y="346697"/>
                  </a:lnTo>
                  <a:lnTo>
                    <a:pt x="609790" y="345821"/>
                  </a:lnTo>
                  <a:lnTo>
                    <a:pt x="610336" y="345135"/>
                  </a:lnTo>
                  <a:lnTo>
                    <a:pt x="611822" y="343293"/>
                  </a:lnTo>
                  <a:lnTo>
                    <a:pt x="611822" y="304914"/>
                  </a:lnTo>
                  <a:lnTo>
                    <a:pt x="607275" y="301269"/>
                  </a:lnTo>
                  <a:lnTo>
                    <a:pt x="607275" y="345135"/>
                  </a:lnTo>
                  <a:lnTo>
                    <a:pt x="604824" y="346138"/>
                  </a:lnTo>
                  <a:lnTo>
                    <a:pt x="603161" y="348665"/>
                  </a:lnTo>
                  <a:lnTo>
                    <a:pt x="603516" y="348068"/>
                  </a:lnTo>
                  <a:lnTo>
                    <a:pt x="604824" y="346125"/>
                  </a:lnTo>
                  <a:lnTo>
                    <a:pt x="607275" y="345135"/>
                  </a:lnTo>
                  <a:lnTo>
                    <a:pt x="607275" y="301269"/>
                  </a:lnTo>
                  <a:lnTo>
                    <a:pt x="599922" y="295376"/>
                  </a:lnTo>
                  <a:lnTo>
                    <a:pt x="596353" y="295732"/>
                  </a:lnTo>
                  <a:lnTo>
                    <a:pt x="599922" y="295363"/>
                  </a:lnTo>
                  <a:lnTo>
                    <a:pt x="607707" y="301574"/>
                  </a:lnTo>
                  <a:lnTo>
                    <a:pt x="605688" y="295363"/>
                  </a:lnTo>
                  <a:lnTo>
                    <a:pt x="594347" y="260464"/>
                  </a:lnTo>
                  <a:lnTo>
                    <a:pt x="594347" y="298259"/>
                  </a:lnTo>
                  <a:lnTo>
                    <a:pt x="593788" y="299161"/>
                  </a:lnTo>
                  <a:lnTo>
                    <a:pt x="592582" y="301459"/>
                  </a:lnTo>
                  <a:lnTo>
                    <a:pt x="593775" y="299148"/>
                  </a:lnTo>
                  <a:lnTo>
                    <a:pt x="594347" y="298272"/>
                  </a:lnTo>
                  <a:lnTo>
                    <a:pt x="591845" y="297573"/>
                  </a:lnTo>
                  <a:lnTo>
                    <a:pt x="594321" y="298259"/>
                  </a:lnTo>
                  <a:lnTo>
                    <a:pt x="594347" y="260464"/>
                  </a:lnTo>
                  <a:lnTo>
                    <a:pt x="590321" y="248069"/>
                  </a:lnTo>
                  <a:lnTo>
                    <a:pt x="638771" y="272757"/>
                  </a:lnTo>
                  <a:lnTo>
                    <a:pt x="636828" y="269354"/>
                  </a:lnTo>
                  <a:lnTo>
                    <a:pt x="638771" y="272757"/>
                  </a:lnTo>
                  <a:lnTo>
                    <a:pt x="664044" y="317055"/>
                  </a:lnTo>
                  <a:lnTo>
                    <a:pt x="667499" y="317995"/>
                  </a:lnTo>
                  <a:lnTo>
                    <a:pt x="670991" y="315976"/>
                  </a:lnTo>
                  <a:lnTo>
                    <a:pt x="671639" y="315366"/>
                  </a:lnTo>
                  <a:lnTo>
                    <a:pt x="672109" y="314667"/>
                  </a:lnTo>
                  <a:lnTo>
                    <a:pt x="673265" y="312953"/>
                  </a:lnTo>
                  <a:lnTo>
                    <a:pt x="673442" y="310654"/>
                  </a:lnTo>
                  <a:lnTo>
                    <a:pt x="657161" y="282143"/>
                  </a:lnTo>
                  <a:lnTo>
                    <a:pt x="683336" y="295478"/>
                  </a:lnTo>
                  <a:lnTo>
                    <a:pt x="708571" y="339737"/>
                  </a:lnTo>
                  <a:lnTo>
                    <a:pt x="712050" y="340690"/>
                  </a:lnTo>
                  <a:lnTo>
                    <a:pt x="715530" y="338670"/>
                  </a:lnTo>
                  <a:lnTo>
                    <a:pt x="716165" y="338086"/>
                  </a:lnTo>
                  <a:lnTo>
                    <a:pt x="716635" y="337388"/>
                  </a:lnTo>
                  <a:lnTo>
                    <a:pt x="717791" y="335673"/>
                  </a:lnTo>
                  <a:lnTo>
                    <a:pt x="717956" y="333362"/>
                  </a:lnTo>
                  <a:lnTo>
                    <a:pt x="692607" y="288925"/>
                  </a:lnTo>
                  <a:lnTo>
                    <a:pt x="701687" y="304825"/>
                  </a:lnTo>
                  <a:lnTo>
                    <a:pt x="725195" y="316814"/>
                  </a:lnTo>
                  <a:lnTo>
                    <a:pt x="750455" y="361086"/>
                  </a:lnTo>
                  <a:lnTo>
                    <a:pt x="753922" y="362051"/>
                  </a:lnTo>
                  <a:lnTo>
                    <a:pt x="757415" y="360032"/>
                  </a:lnTo>
                  <a:lnTo>
                    <a:pt x="758050" y="359435"/>
                  </a:lnTo>
                  <a:lnTo>
                    <a:pt x="758520" y="358736"/>
                  </a:lnTo>
                  <a:lnTo>
                    <a:pt x="759675" y="357022"/>
                  </a:lnTo>
                  <a:lnTo>
                    <a:pt x="759841" y="354698"/>
                  </a:lnTo>
                  <a:lnTo>
                    <a:pt x="734466" y="310261"/>
                  </a:lnTo>
                  <a:lnTo>
                    <a:pt x="731697" y="310565"/>
                  </a:lnTo>
                  <a:lnTo>
                    <a:pt x="725512" y="305625"/>
                  </a:lnTo>
                  <a:lnTo>
                    <a:pt x="723138" y="308038"/>
                  </a:lnTo>
                  <a:lnTo>
                    <a:pt x="725360" y="305701"/>
                  </a:lnTo>
                  <a:lnTo>
                    <a:pt x="725449" y="305574"/>
                  </a:lnTo>
                  <a:lnTo>
                    <a:pt x="726020" y="302374"/>
                  </a:lnTo>
                  <a:lnTo>
                    <a:pt x="730440" y="299326"/>
                  </a:lnTo>
                  <a:lnTo>
                    <a:pt x="726020" y="302387"/>
                  </a:lnTo>
                  <a:lnTo>
                    <a:pt x="725449" y="305574"/>
                  </a:lnTo>
                  <a:lnTo>
                    <a:pt x="731697" y="310553"/>
                  </a:lnTo>
                  <a:lnTo>
                    <a:pt x="734466" y="310248"/>
                  </a:lnTo>
                  <a:lnTo>
                    <a:pt x="743559" y="326174"/>
                  </a:lnTo>
                  <a:lnTo>
                    <a:pt x="765759" y="337477"/>
                  </a:lnTo>
                  <a:lnTo>
                    <a:pt x="771969" y="335788"/>
                  </a:lnTo>
                  <a:lnTo>
                    <a:pt x="775373" y="330746"/>
                  </a:lnTo>
                  <a:lnTo>
                    <a:pt x="775830" y="329907"/>
                  </a:lnTo>
                  <a:lnTo>
                    <a:pt x="778675" y="324345"/>
                  </a:lnTo>
                  <a:lnTo>
                    <a:pt x="776465" y="317538"/>
                  </a:lnTo>
                  <a:lnTo>
                    <a:pt x="757262" y="307746"/>
                  </a:lnTo>
                  <a:lnTo>
                    <a:pt x="783132" y="304888"/>
                  </a:lnTo>
                  <a:lnTo>
                    <a:pt x="788136" y="298665"/>
                  </a:lnTo>
                  <a:lnTo>
                    <a:pt x="781913" y="293662"/>
                  </a:lnTo>
                  <a:lnTo>
                    <a:pt x="738924" y="298399"/>
                  </a:lnTo>
                  <a:lnTo>
                    <a:pt x="715403" y="286410"/>
                  </a:lnTo>
                  <a:lnTo>
                    <a:pt x="741273" y="283552"/>
                  </a:lnTo>
                  <a:lnTo>
                    <a:pt x="746277" y="277329"/>
                  </a:lnTo>
                  <a:lnTo>
                    <a:pt x="740029" y="272313"/>
                  </a:lnTo>
                  <a:lnTo>
                    <a:pt x="688581" y="278003"/>
                  </a:lnTo>
                  <a:lnTo>
                    <a:pt x="684149" y="281038"/>
                  </a:lnTo>
                  <a:lnTo>
                    <a:pt x="688581" y="277990"/>
                  </a:lnTo>
                  <a:lnTo>
                    <a:pt x="697052" y="277050"/>
                  </a:lnTo>
                  <a:lnTo>
                    <a:pt x="683628" y="270217"/>
                  </a:lnTo>
                  <a:lnTo>
                    <a:pt x="683628" y="284302"/>
                  </a:lnTo>
                  <a:lnTo>
                    <a:pt x="681266" y="286689"/>
                  </a:lnTo>
                  <a:lnTo>
                    <a:pt x="683501" y="284365"/>
                  </a:lnTo>
                  <a:lnTo>
                    <a:pt x="683628" y="284302"/>
                  </a:lnTo>
                  <a:lnTo>
                    <a:pt x="683628" y="270217"/>
                  </a:lnTo>
                  <a:lnTo>
                    <a:pt x="670839" y="263702"/>
                  </a:lnTo>
                  <a:lnTo>
                    <a:pt x="696722" y="260858"/>
                  </a:lnTo>
                  <a:lnTo>
                    <a:pt x="701725" y="254635"/>
                  </a:lnTo>
                  <a:lnTo>
                    <a:pt x="695477" y="249618"/>
                  </a:lnTo>
                  <a:lnTo>
                    <a:pt x="644004" y="255282"/>
                  </a:lnTo>
                  <a:lnTo>
                    <a:pt x="639597" y="258343"/>
                  </a:lnTo>
                  <a:lnTo>
                    <a:pt x="639419" y="259232"/>
                  </a:lnTo>
                  <a:lnTo>
                    <a:pt x="639597" y="258330"/>
                  </a:lnTo>
                  <a:lnTo>
                    <a:pt x="644004" y="255282"/>
                  </a:lnTo>
                  <a:lnTo>
                    <a:pt x="652487" y="254342"/>
                  </a:lnTo>
                  <a:lnTo>
                    <a:pt x="639076" y="247523"/>
                  </a:lnTo>
                  <a:lnTo>
                    <a:pt x="639076" y="261594"/>
                  </a:lnTo>
                  <a:lnTo>
                    <a:pt x="636714" y="263994"/>
                  </a:lnTo>
                  <a:lnTo>
                    <a:pt x="638987" y="261620"/>
                  </a:lnTo>
                  <a:lnTo>
                    <a:pt x="639076" y="247523"/>
                  </a:lnTo>
                  <a:lnTo>
                    <a:pt x="589381" y="222199"/>
                  </a:lnTo>
                  <a:lnTo>
                    <a:pt x="589381" y="298577"/>
                  </a:lnTo>
                  <a:lnTo>
                    <a:pt x="587717" y="301117"/>
                  </a:lnTo>
                  <a:lnTo>
                    <a:pt x="588073" y="300520"/>
                  </a:lnTo>
                  <a:lnTo>
                    <a:pt x="589381" y="298577"/>
                  </a:lnTo>
                  <a:lnTo>
                    <a:pt x="589381" y="222199"/>
                  </a:lnTo>
                  <a:lnTo>
                    <a:pt x="580440" y="217639"/>
                  </a:lnTo>
                  <a:lnTo>
                    <a:pt x="600925" y="228066"/>
                  </a:lnTo>
                  <a:lnTo>
                    <a:pt x="651014" y="211797"/>
                  </a:lnTo>
                  <a:lnTo>
                    <a:pt x="700963" y="225425"/>
                  </a:lnTo>
                  <a:lnTo>
                    <a:pt x="703465" y="224421"/>
                  </a:lnTo>
                  <a:lnTo>
                    <a:pt x="704773" y="222491"/>
                  </a:lnTo>
                  <a:lnTo>
                    <a:pt x="705370" y="221411"/>
                  </a:lnTo>
                  <a:lnTo>
                    <a:pt x="706361" y="217792"/>
                  </a:lnTo>
                  <a:lnTo>
                    <a:pt x="704557" y="214668"/>
                  </a:lnTo>
                  <a:lnTo>
                    <a:pt x="670661" y="205409"/>
                  </a:lnTo>
                  <a:lnTo>
                    <a:pt x="698563" y="196354"/>
                  </a:lnTo>
                  <a:lnTo>
                    <a:pt x="748550" y="209994"/>
                  </a:lnTo>
                  <a:lnTo>
                    <a:pt x="751014" y="208953"/>
                  </a:lnTo>
                  <a:lnTo>
                    <a:pt x="752322" y="207010"/>
                  </a:lnTo>
                  <a:lnTo>
                    <a:pt x="752919" y="205955"/>
                  </a:lnTo>
                  <a:lnTo>
                    <a:pt x="753910" y="202349"/>
                  </a:lnTo>
                  <a:lnTo>
                    <a:pt x="752144" y="199250"/>
                  </a:lnTo>
                  <a:lnTo>
                    <a:pt x="701890" y="185521"/>
                  </a:lnTo>
                  <a:lnTo>
                    <a:pt x="718197" y="189966"/>
                  </a:lnTo>
                  <a:lnTo>
                    <a:pt x="743254" y="181838"/>
                  </a:lnTo>
                  <a:lnTo>
                    <a:pt x="793229" y="195465"/>
                  </a:lnTo>
                  <a:lnTo>
                    <a:pt x="795743" y="194487"/>
                  </a:lnTo>
                  <a:lnTo>
                    <a:pt x="797039" y="192557"/>
                  </a:lnTo>
                  <a:lnTo>
                    <a:pt x="797636" y="191477"/>
                  </a:lnTo>
                  <a:lnTo>
                    <a:pt x="798626" y="187833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762293" y="6858089"/>
              <a:ext cx="182880" cy="187325"/>
            </a:xfrm>
            <a:custGeom>
              <a:avLst/>
              <a:gdLst/>
              <a:ahLst/>
              <a:cxnLst/>
              <a:rect l="l" t="t" r="r" b="b"/>
              <a:pathLst>
                <a:path w="182879" h="187325">
                  <a:moveTo>
                    <a:pt x="26200" y="121081"/>
                  </a:moveTo>
                  <a:lnTo>
                    <a:pt x="25831" y="117703"/>
                  </a:lnTo>
                  <a:lnTo>
                    <a:pt x="25641" y="117729"/>
                  </a:lnTo>
                  <a:lnTo>
                    <a:pt x="25819" y="117627"/>
                  </a:lnTo>
                  <a:lnTo>
                    <a:pt x="24130" y="114681"/>
                  </a:lnTo>
                  <a:lnTo>
                    <a:pt x="2946" y="108864"/>
                  </a:lnTo>
                  <a:lnTo>
                    <a:pt x="177" y="110096"/>
                  </a:lnTo>
                  <a:lnTo>
                    <a:pt x="0" y="110553"/>
                  </a:lnTo>
                  <a:lnTo>
                    <a:pt x="1676" y="113525"/>
                  </a:lnTo>
                  <a:lnTo>
                    <a:pt x="21717" y="119011"/>
                  </a:lnTo>
                  <a:lnTo>
                    <a:pt x="8712" y="135204"/>
                  </a:lnTo>
                  <a:lnTo>
                    <a:pt x="8445" y="135597"/>
                  </a:lnTo>
                  <a:lnTo>
                    <a:pt x="9105" y="138595"/>
                  </a:lnTo>
                  <a:lnTo>
                    <a:pt x="12458" y="138214"/>
                  </a:lnTo>
                  <a:lnTo>
                    <a:pt x="26200" y="121081"/>
                  </a:lnTo>
                  <a:close/>
                </a:path>
                <a:path w="182879" h="187325">
                  <a:moveTo>
                    <a:pt x="31635" y="58521"/>
                  </a:moveTo>
                  <a:lnTo>
                    <a:pt x="20739" y="39446"/>
                  </a:lnTo>
                  <a:lnTo>
                    <a:pt x="17475" y="38569"/>
                  </a:lnTo>
                  <a:lnTo>
                    <a:pt x="16510" y="39560"/>
                  </a:lnTo>
                  <a:lnTo>
                    <a:pt x="16548" y="41846"/>
                  </a:lnTo>
                  <a:lnTo>
                    <a:pt x="26847" y="59893"/>
                  </a:lnTo>
                  <a:lnTo>
                    <a:pt x="6197" y="62179"/>
                  </a:lnTo>
                  <a:lnTo>
                    <a:pt x="4330" y="63461"/>
                  </a:lnTo>
                  <a:lnTo>
                    <a:pt x="4076" y="64795"/>
                  </a:lnTo>
                  <a:lnTo>
                    <a:pt x="6718" y="66941"/>
                  </a:lnTo>
                  <a:lnTo>
                    <a:pt x="28562" y="64528"/>
                  </a:lnTo>
                  <a:lnTo>
                    <a:pt x="30708" y="61874"/>
                  </a:lnTo>
                  <a:lnTo>
                    <a:pt x="31635" y="58521"/>
                  </a:lnTo>
                  <a:close/>
                </a:path>
                <a:path w="182879" h="187325">
                  <a:moveTo>
                    <a:pt x="45173" y="114922"/>
                  </a:moveTo>
                  <a:lnTo>
                    <a:pt x="44818" y="111518"/>
                  </a:lnTo>
                  <a:lnTo>
                    <a:pt x="44615" y="111544"/>
                  </a:lnTo>
                  <a:lnTo>
                    <a:pt x="44767" y="111455"/>
                  </a:lnTo>
                  <a:lnTo>
                    <a:pt x="43091" y="108483"/>
                  </a:lnTo>
                  <a:lnTo>
                    <a:pt x="21920" y="102704"/>
                  </a:lnTo>
                  <a:lnTo>
                    <a:pt x="19126" y="103924"/>
                  </a:lnTo>
                  <a:lnTo>
                    <a:pt x="18973" y="104394"/>
                  </a:lnTo>
                  <a:lnTo>
                    <a:pt x="20662" y="107340"/>
                  </a:lnTo>
                  <a:lnTo>
                    <a:pt x="40678" y="112839"/>
                  </a:lnTo>
                  <a:lnTo>
                    <a:pt x="27686" y="129044"/>
                  </a:lnTo>
                  <a:lnTo>
                    <a:pt x="27419" y="129438"/>
                  </a:lnTo>
                  <a:lnTo>
                    <a:pt x="28054" y="132410"/>
                  </a:lnTo>
                  <a:lnTo>
                    <a:pt x="31432" y="132041"/>
                  </a:lnTo>
                  <a:lnTo>
                    <a:pt x="45173" y="114922"/>
                  </a:lnTo>
                  <a:close/>
                </a:path>
                <a:path w="182879" h="187325">
                  <a:moveTo>
                    <a:pt x="49403" y="67602"/>
                  </a:moveTo>
                  <a:lnTo>
                    <a:pt x="38519" y="48501"/>
                  </a:lnTo>
                  <a:lnTo>
                    <a:pt x="35229" y="47612"/>
                  </a:lnTo>
                  <a:lnTo>
                    <a:pt x="34290" y="48615"/>
                  </a:lnTo>
                  <a:lnTo>
                    <a:pt x="34328" y="50901"/>
                  </a:lnTo>
                  <a:lnTo>
                    <a:pt x="44627" y="68948"/>
                  </a:lnTo>
                  <a:lnTo>
                    <a:pt x="23977" y="71221"/>
                  </a:lnTo>
                  <a:lnTo>
                    <a:pt x="22110" y="72517"/>
                  </a:lnTo>
                  <a:lnTo>
                    <a:pt x="21869" y="73875"/>
                  </a:lnTo>
                  <a:lnTo>
                    <a:pt x="24498" y="75996"/>
                  </a:lnTo>
                  <a:lnTo>
                    <a:pt x="46342" y="73583"/>
                  </a:lnTo>
                  <a:lnTo>
                    <a:pt x="48475" y="70929"/>
                  </a:lnTo>
                  <a:lnTo>
                    <a:pt x="48336" y="70840"/>
                  </a:lnTo>
                  <a:lnTo>
                    <a:pt x="48488" y="70866"/>
                  </a:lnTo>
                  <a:lnTo>
                    <a:pt x="49403" y="67602"/>
                  </a:lnTo>
                  <a:close/>
                </a:path>
                <a:path w="182879" h="187325">
                  <a:moveTo>
                    <a:pt x="65366" y="108369"/>
                  </a:moveTo>
                  <a:lnTo>
                    <a:pt x="64998" y="104990"/>
                  </a:lnTo>
                  <a:lnTo>
                    <a:pt x="64808" y="105016"/>
                  </a:lnTo>
                  <a:lnTo>
                    <a:pt x="64985" y="104914"/>
                  </a:lnTo>
                  <a:lnTo>
                    <a:pt x="63309" y="101942"/>
                  </a:lnTo>
                  <a:lnTo>
                    <a:pt x="42113" y="96151"/>
                  </a:lnTo>
                  <a:lnTo>
                    <a:pt x="39344" y="97383"/>
                  </a:lnTo>
                  <a:lnTo>
                    <a:pt x="39166" y="97840"/>
                  </a:lnTo>
                  <a:lnTo>
                    <a:pt x="40843" y="100812"/>
                  </a:lnTo>
                  <a:lnTo>
                    <a:pt x="60871" y="106286"/>
                  </a:lnTo>
                  <a:lnTo>
                    <a:pt x="47879" y="122491"/>
                  </a:lnTo>
                  <a:lnTo>
                    <a:pt x="47612" y="122885"/>
                  </a:lnTo>
                  <a:lnTo>
                    <a:pt x="48247" y="125857"/>
                  </a:lnTo>
                  <a:lnTo>
                    <a:pt x="51625" y="125488"/>
                  </a:lnTo>
                  <a:lnTo>
                    <a:pt x="65366" y="108369"/>
                  </a:lnTo>
                  <a:close/>
                </a:path>
                <a:path w="182879" h="187325">
                  <a:moveTo>
                    <a:pt x="66929" y="184556"/>
                  </a:moveTo>
                  <a:lnTo>
                    <a:pt x="64516" y="162712"/>
                  </a:lnTo>
                  <a:lnTo>
                    <a:pt x="61874" y="160616"/>
                  </a:lnTo>
                  <a:lnTo>
                    <a:pt x="58534" y="159677"/>
                  </a:lnTo>
                  <a:lnTo>
                    <a:pt x="39458" y="170573"/>
                  </a:lnTo>
                  <a:lnTo>
                    <a:pt x="38506" y="171538"/>
                  </a:lnTo>
                  <a:lnTo>
                    <a:pt x="38544" y="173824"/>
                  </a:lnTo>
                  <a:lnTo>
                    <a:pt x="41833" y="174726"/>
                  </a:lnTo>
                  <a:lnTo>
                    <a:pt x="59867" y="164439"/>
                  </a:lnTo>
                  <a:lnTo>
                    <a:pt x="62141" y="185064"/>
                  </a:lnTo>
                  <a:lnTo>
                    <a:pt x="64795" y="187210"/>
                  </a:lnTo>
                  <a:lnTo>
                    <a:pt x="66929" y="184556"/>
                  </a:lnTo>
                  <a:close/>
                </a:path>
                <a:path w="182879" h="187325">
                  <a:moveTo>
                    <a:pt x="68300" y="77228"/>
                  </a:moveTo>
                  <a:lnTo>
                    <a:pt x="57416" y="58153"/>
                  </a:lnTo>
                  <a:lnTo>
                    <a:pt x="54127" y="57251"/>
                  </a:lnTo>
                  <a:lnTo>
                    <a:pt x="53200" y="58242"/>
                  </a:lnTo>
                  <a:lnTo>
                    <a:pt x="53238" y="60528"/>
                  </a:lnTo>
                  <a:lnTo>
                    <a:pt x="63550" y="78600"/>
                  </a:lnTo>
                  <a:lnTo>
                    <a:pt x="42887" y="80860"/>
                  </a:lnTo>
                  <a:lnTo>
                    <a:pt x="41021" y="82143"/>
                  </a:lnTo>
                  <a:lnTo>
                    <a:pt x="40767" y="83515"/>
                  </a:lnTo>
                  <a:lnTo>
                    <a:pt x="43434" y="85636"/>
                  </a:lnTo>
                  <a:lnTo>
                    <a:pt x="65278" y="83223"/>
                  </a:lnTo>
                  <a:lnTo>
                    <a:pt x="67386" y="80556"/>
                  </a:lnTo>
                  <a:lnTo>
                    <a:pt x="67259" y="80467"/>
                  </a:lnTo>
                  <a:lnTo>
                    <a:pt x="67424" y="80505"/>
                  </a:lnTo>
                  <a:lnTo>
                    <a:pt x="68300" y="77228"/>
                  </a:lnTo>
                  <a:close/>
                </a:path>
                <a:path w="182879" h="187325">
                  <a:moveTo>
                    <a:pt x="75971" y="166801"/>
                  </a:moveTo>
                  <a:lnTo>
                    <a:pt x="73571" y="144932"/>
                  </a:lnTo>
                  <a:lnTo>
                    <a:pt x="70942" y="142811"/>
                  </a:lnTo>
                  <a:lnTo>
                    <a:pt x="70815" y="142900"/>
                  </a:lnTo>
                  <a:lnTo>
                    <a:pt x="67589" y="141897"/>
                  </a:lnTo>
                  <a:lnTo>
                    <a:pt x="48514" y="152793"/>
                  </a:lnTo>
                  <a:lnTo>
                    <a:pt x="47548" y="153784"/>
                  </a:lnTo>
                  <a:lnTo>
                    <a:pt x="47599" y="156044"/>
                  </a:lnTo>
                  <a:lnTo>
                    <a:pt x="50901" y="156946"/>
                  </a:lnTo>
                  <a:lnTo>
                    <a:pt x="68922" y="146659"/>
                  </a:lnTo>
                  <a:lnTo>
                    <a:pt x="71221" y="167297"/>
                  </a:lnTo>
                  <a:lnTo>
                    <a:pt x="73850" y="169430"/>
                  </a:lnTo>
                  <a:lnTo>
                    <a:pt x="75971" y="166801"/>
                  </a:lnTo>
                  <a:close/>
                </a:path>
                <a:path w="182879" h="187325">
                  <a:moveTo>
                    <a:pt x="82410" y="2946"/>
                  </a:moveTo>
                  <a:lnTo>
                    <a:pt x="80721" y="0"/>
                  </a:lnTo>
                  <a:lnTo>
                    <a:pt x="77952" y="1231"/>
                  </a:lnTo>
                  <a:lnTo>
                    <a:pt x="77774" y="1689"/>
                  </a:lnTo>
                  <a:lnTo>
                    <a:pt x="72301" y="21729"/>
                  </a:lnTo>
                  <a:lnTo>
                    <a:pt x="56108" y="8737"/>
                  </a:lnTo>
                  <a:lnTo>
                    <a:pt x="52730" y="9105"/>
                  </a:lnTo>
                  <a:lnTo>
                    <a:pt x="52451" y="9525"/>
                  </a:lnTo>
                  <a:lnTo>
                    <a:pt x="53098" y="12471"/>
                  </a:lnTo>
                  <a:lnTo>
                    <a:pt x="70231" y="26225"/>
                  </a:lnTo>
                  <a:lnTo>
                    <a:pt x="73609" y="25857"/>
                  </a:lnTo>
                  <a:lnTo>
                    <a:pt x="73583" y="25692"/>
                  </a:lnTo>
                  <a:lnTo>
                    <a:pt x="73672" y="25831"/>
                  </a:lnTo>
                  <a:lnTo>
                    <a:pt x="76606" y="24142"/>
                  </a:lnTo>
                  <a:lnTo>
                    <a:pt x="82410" y="2946"/>
                  </a:lnTo>
                  <a:close/>
                </a:path>
                <a:path w="182879" h="187325">
                  <a:moveTo>
                    <a:pt x="85610" y="147866"/>
                  </a:moveTo>
                  <a:lnTo>
                    <a:pt x="83223" y="126047"/>
                  </a:lnTo>
                  <a:lnTo>
                    <a:pt x="80568" y="123901"/>
                  </a:lnTo>
                  <a:lnTo>
                    <a:pt x="77228" y="122974"/>
                  </a:lnTo>
                  <a:lnTo>
                    <a:pt x="58140" y="133883"/>
                  </a:lnTo>
                  <a:lnTo>
                    <a:pt x="57188" y="134861"/>
                  </a:lnTo>
                  <a:lnTo>
                    <a:pt x="57264" y="137134"/>
                  </a:lnTo>
                  <a:lnTo>
                    <a:pt x="60515" y="138049"/>
                  </a:lnTo>
                  <a:lnTo>
                    <a:pt x="78574" y="127749"/>
                  </a:lnTo>
                  <a:lnTo>
                    <a:pt x="80848" y="148386"/>
                  </a:lnTo>
                  <a:lnTo>
                    <a:pt x="83477" y="150520"/>
                  </a:lnTo>
                  <a:lnTo>
                    <a:pt x="85610" y="147866"/>
                  </a:lnTo>
                  <a:close/>
                </a:path>
                <a:path w="182879" h="187325">
                  <a:moveTo>
                    <a:pt x="88557" y="21920"/>
                  </a:moveTo>
                  <a:lnTo>
                    <a:pt x="86880" y="18973"/>
                  </a:lnTo>
                  <a:lnTo>
                    <a:pt x="84112" y="20205"/>
                  </a:lnTo>
                  <a:lnTo>
                    <a:pt x="83934" y="20662"/>
                  </a:lnTo>
                  <a:lnTo>
                    <a:pt x="78460" y="40728"/>
                  </a:lnTo>
                  <a:lnTo>
                    <a:pt x="62255" y="27711"/>
                  </a:lnTo>
                  <a:lnTo>
                    <a:pt x="58877" y="28079"/>
                  </a:lnTo>
                  <a:lnTo>
                    <a:pt x="58610" y="28473"/>
                  </a:lnTo>
                  <a:lnTo>
                    <a:pt x="59245" y="31445"/>
                  </a:lnTo>
                  <a:lnTo>
                    <a:pt x="76390" y="45173"/>
                  </a:lnTo>
                  <a:lnTo>
                    <a:pt x="79768" y="44805"/>
                  </a:lnTo>
                  <a:lnTo>
                    <a:pt x="79743" y="44627"/>
                  </a:lnTo>
                  <a:lnTo>
                    <a:pt x="79844" y="44792"/>
                  </a:lnTo>
                  <a:lnTo>
                    <a:pt x="82791" y="43103"/>
                  </a:lnTo>
                  <a:lnTo>
                    <a:pt x="88557" y="21920"/>
                  </a:lnTo>
                  <a:close/>
                </a:path>
                <a:path w="182879" h="187325">
                  <a:moveTo>
                    <a:pt x="95135" y="42113"/>
                  </a:moveTo>
                  <a:lnTo>
                    <a:pt x="93446" y="39166"/>
                  </a:lnTo>
                  <a:lnTo>
                    <a:pt x="90678" y="40398"/>
                  </a:lnTo>
                  <a:lnTo>
                    <a:pt x="90500" y="40855"/>
                  </a:lnTo>
                  <a:lnTo>
                    <a:pt x="85039" y="60871"/>
                  </a:lnTo>
                  <a:lnTo>
                    <a:pt x="68795" y="47879"/>
                  </a:lnTo>
                  <a:lnTo>
                    <a:pt x="65430" y="48247"/>
                  </a:lnTo>
                  <a:lnTo>
                    <a:pt x="65163" y="48679"/>
                  </a:lnTo>
                  <a:lnTo>
                    <a:pt x="65786" y="51612"/>
                  </a:lnTo>
                  <a:lnTo>
                    <a:pt x="82956" y="65354"/>
                  </a:lnTo>
                  <a:lnTo>
                    <a:pt x="86321" y="65011"/>
                  </a:lnTo>
                  <a:lnTo>
                    <a:pt x="86296" y="64795"/>
                  </a:lnTo>
                  <a:lnTo>
                    <a:pt x="86410" y="64985"/>
                  </a:lnTo>
                  <a:lnTo>
                    <a:pt x="89357" y="63296"/>
                  </a:lnTo>
                  <a:lnTo>
                    <a:pt x="95135" y="42113"/>
                  </a:lnTo>
                  <a:close/>
                </a:path>
                <a:path w="182879" h="187325">
                  <a:moveTo>
                    <a:pt x="134048" y="54140"/>
                  </a:moveTo>
                  <a:lnTo>
                    <a:pt x="130771" y="53251"/>
                  </a:lnTo>
                  <a:lnTo>
                    <a:pt x="112687" y="63576"/>
                  </a:lnTo>
                  <a:lnTo>
                    <a:pt x="110451" y="42913"/>
                  </a:lnTo>
                  <a:lnTo>
                    <a:pt x="107797" y="40767"/>
                  </a:lnTo>
                  <a:lnTo>
                    <a:pt x="105918" y="42075"/>
                  </a:lnTo>
                  <a:lnTo>
                    <a:pt x="105689" y="43434"/>
                  </a:lnTo>
                  <a:lnTo>
                    <a:pt x="108077" y="65252"/>
                  </a:lnTo>
                  <a:lnTo>
                    <a:pt x="110718" y="67398"/>
                  </a:lnTo>
                  <a:lnTo>
                    <a:pt x="114058" y="68326"/>
                  </a:lnTo>
                  <a:lnTo>
                    <a:pt x="133146" y="57429"/>
                  </a:lnTo>
                  <a:lnTo>
                    <a:pt x="134048" y="54140"/>
                  </a:lnTo>
                  <a:close/>
                </a:path>
                <a:path w="182879" h="187325">
                  <a:moveTo>
                    <a:pt x="143675" y="35242"/>
                  </a:moveTo>
                  <a:lnTo>
                    <a:pt x="140398" y="34353"/>
                  </a:lnTo>
                  <a:lnTo>
                    <a:pt x="122339" y="44665"/>
                  </a:lnTo>
                  <a:lnTo>
                    <a:pt x="120078" y="23990"/>
                  </a:lnTo>
                  <a:lnTo>
                    <a:pt x="117424" y="21856"/>
                  </a:lnTo>
                  <a:lnTo>
                    <a:pt x="115570" y="23177"/>
                  </a:lnTo>
                  <a:lnTo>
                    <a:pt x="115316" y="24511"/>
                  </a:lnTo>
                  <a:lnTo>
                    <a:pt x="117703" y="46342"/>
                  </a:lnTo>
                  <a:lnTo>
                    <a:pt x="120370" y="48463"/>
                  </a:lnTo>
                  <a:lnTo>
                    <a:pt x="123698" y="49428"/>
                  </a:lnTo>
                  <a:lnTo>
                    <a:pt x="142773" y="38531"/>
                  </a:lnTo>
                  <a:lnTo>
                    <a:pt x="143675" y="35242"/>
                  </a:lnTo>
                  <a:close/>
                </a:path>
                <a:path w="182879" h="187325">
                  <a:moveTo>
                    <a:pt x="152133" y="93459"/>
                  </a:moveTo>
                  <a:lnTo>
                    <a:pt x="150444" y="90512"/>
                  </a:lnTo>
                  <a:lnTo>
                    <a:pt x="130403" y="85051"/>
                  </a:lnTo>
                  <a:lnTo>
                    <a:pt x="143408" y="68821"/>
                  </a:lnTo>
                  <a:lnTo>
                    <a:pt x="143027" y="65430"/>
                  </a:lnTo>
                  <a:lnTo>
                    <a:pt x="139674" y="65811"/>
                  </a:lnTo>
                  <a:lnTo>
                    <a:pt x="125907" y="82969"/>
                  </a:lnTo>
                  <a:lnTo>
                    <a:pt x="125628" y="83388"/>
                  </a:lnTo>
                  <a:lnTo>
                    <a:pt x="126276" y="86334"/>
                  </a:lnTo>
                  <a:lnTo>
                    <a:pt x="127977" y="89357"/>
                  </a:lnTo>
                  <a:lnTo>
                    <a:pt x="149186" y="95148"/>
                  </a:lnTo>
                  <a:lnTo>
                    <a:pt x="152133" y="93459"/>
                  </a:lnTo>
                  <a:close/>
                </a:path>
                <a:path w="182879" h="187325">
                  <a:moveTo>
                    <a:pt x="152730" y="17462"/>
                  </a:moveTo>
                  <a:lnTo>
                    <a:pt x="149453" y="16573"/>
                  </a:lnTo>
                  <a:lnTo>
                    <a:pt x="131406" y="26885"/>
                  </a:lnTo>
                  <a:lnTo>
                    <a:pt x="129133" y="6223"/>
                  </a:lnTo>
                  <a:lnTo>
                    <a:pt x="126492" y="4089"/>
                  </a:lnTo>
                  <a:lnTo>
                    <a:pt x="124625" y="5410"/>
                  </a:lnTo>
                  <a:lnTo>
                    <a:pt x="124371" y="6743"/>
                  </a:lnTo>
                  <a:lnTo>
                    <a:pt x="126784" y="28587"/>
                  </a:lnTo>
                  <a:lnTo>
                    <a:pt x="129413" y="30721"/>
                  </a:lnTo>
                  <a:lnTo>
                    <a:pt x="132753" y="31648"/>
                  </a:lnTo>
                  <a:lnTo>
                    <a:pt x="151828" y="20751"/>
                  </a:lnTo>
                  <a:lnTo>
                    <a:pt x="152730" y="17462"/>
                  </a:lnTo>
                  <a:close/>
                </a:path>
                <a:path w="182879" h="187325">
                  <a:moveTo>
                    <a:pt x="163588" y="62242"/>
                  </a:moveTo>
                  <a:lnTo>
                    <a:pt x="163195" y="58889"/>
                  </a:lnTo>
                  <a:lnTo>
                    <a:pt x="159829" y="59258"/>
                  </a:lnTo>
                  <a:lnTo>
                    <a:pt x="146100" y="76403"/>
                  </a:lnTo>
                  <a:lnTo>
                    <a:pt x="145821" y="76822"/>
                  </a:lnTo>
                  <a:lnTo>
                    <a:pt x="146469" y="79781"/>
                  </a:lnTo>
                  <a:lnTo>
                    <a:pt x="149847" y="79413"/>
                  </a:lnTo>
                  <a:lnTo>
                    <a:pt x="163588" y="62242"/>
                  </a:lnTo>
                  <a:close/>
                </a:path>
                <a:path w="182879" h="187325">
                  <a:moveTo>
                    <a:pt x="182537" y="56108"/>
                  </a:moveTo>
                  <a:lnTo>
                    <a:pt x="182194" y="52705"/>
                  </a:lnTo>
                  <a:lnTo>
                    <a:pt x="178816" y="53073"/>
                  </a:lnTo>
                  <a:lnTo>
                    <a:pt x="165074" y="70243"/>
                  </a:lnTo>
                  <a:lnTo>
                    <a:pt x="164807" y="70637"/>
                  </a:lnTo>
                  <a:lnTo>
                    <a:pt x="165442" y="73609"/>
                  </a:lnTo>
                  <a:lnTo>
                    <a:pt x="168821" y="73240"/>
                  </a:lnTo>
                  <a:lnTo>
                    <a:pt x="182537" y="5610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517228" y="5547716"/>
              <a:ext cx="69943" cy="6995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7085381" y="5733414"/>
              <a:ext cx="278130" cy="1392555"/>
            </a:xfrm>
            <a:custGeom>
              <a:avLst/>
              <a:gdLst/>
              <a:ahLst/>
              <a:cxnLst/>
              <a:rect l="l" t="t" r="r" b="b"/>
              <a:pathLst>
                <a:path w="278129" h="1392554">
                  <a:moveTo>
                    <a:pt x="52095" y="1361998"/>
                  </a:moveTo>
                  <a:lnTo>
                    <a:pt x="51625" y="1361173"/>
                  </a:lnTo>
                  <a:lnTo>
                    <a:pt x="47993" y="1360195"/>
                  </a:lnTo>
                  <a:lnTo>
                    <a:pt x="50342" y="1359433"/>
                  </a:lnTo>
                  <a:lnTo>
                    <a:pt x="51168" y="1357769"/>
                  </a:lnTo>
                  <a:lnTo>
                    <a:pt x="49517" y="1356918"/>
                  </a:lnTo>
                  <a:lnTo>
                    <a:pt x="28321" y="1363814"/>
                  </a:lnTo>
                  <a:lnTo>
                    <a:pt x="38468" y="1343914"/>
                  </a:lnTo>
                  <a:lnTo>
                    <a:pt x="37884" y="1342136"/>
                  </a:lnTo>
                  <a:lnTo>
                    <a:pt x="36093" y="1342745"/>
                  </a:lnTo>
                  <a:lnTo>
                    <a:pt x="25920" y="1362684"/>
                  </a:lnTo>
                  <a:lnTo>
                    <a:pt x="18935" y="1341183"/>
                  </a:lnTo>
                  <a:lnTo>
                    <a:pt x="17272" y="1340319"/>
                  </a:lnTo>
                  <a:lnTo>
                    <a:pt x="16510" y="1340967"/>
                  </a:lnTo>
                  <a:lnTo>
                    <a:pt x="16433" y="1341983"/>
                  </a:lnTo>
                  <a:lnTo>
                    <a:pt x="23406" y="1363433"/>
                  </a:lnTo>
                  <a:lnTo>
                    <a:pt x="3352" y="1353210"/>
                  </a:lnTo>
                  <a:lnTo>
                    <a:pt x="1574" y="1353781"/>
                  </a:lnTo>
                  <a:lnTo>
                    <a:pt x="2146" y="1355559"/>
                  </a:lnTo>
                  <a:lnTo>
                    <a:pt x="22225" y="1365796"/>
                  </a:lnTo>
                  <a:lnTo>
                    <a:pt x="850" y="1372730"/>
                  </a:lnTo>
                  <a:lnTo>
                    <a:pt x="76" y="1373403"/>
                  </a:lnTo>
                  <a:lnTo>
                    <a:pt x="0" y="1374381"/>
                  </a:lnTo>
                  <a:lnTo>
                    <a:pt x="1663" y="1375257"/>
                  </a:lnTo>
                  <a:lnTo>
                    <a:pt x="23063" y="1368310"/>
                  </a:lnTo>
                  <a:lnTo>
                    <a:pt x="12865" y="1388313"/>
                  </a:lnTo>
                  <a:lnTo>
                    <a:pt x="13462" y="1390103"/>
                  </a:lnTo>
                  <a:lnTo>
                    <a:pt x="15214" y="1389507"/>
                  </a:lnTo>
                  <a:lnTo>
                    <a:pt x="25387" y="1369555"/>
                  </a:lnTo>
                  <a:lnTo>
                    <a:pt x="27343" y="1375587"/>
                  </a:lnTo>
                  <a:lnTo>
                    <a:pt x="25920" y="1380807"/>
                  </a:lnTo>
                  <a:lnTo>
                    <a:pt x="26390" y="1381607"/>
                  </a:lnTo>
                  <a:lnTo>
                    <a:pt x="27203" y="1381163"/>
                  </a:lnTo>
                  <a:lnTo>
                    <a:pt x="28092" y="1377886"/>
                  </a:lnTo>
                  <a:lnTo>
                    <a:pt x="29146" y="1381125"/>
                  </a:lnTo>
                  <a:lnTo>
                    <a:pt x="27724" y="1386344"/>
                  </a:lnTo>
                  <a:lnTo>
                    <a:pt x="28194" y="1387182"/>
                  </a:lnTo>
                  <a:lnTo>
                    <a:pt x="29006" y="1386687"/>
                  </a:lnTo>
                  <a:lnTo>
                    <a:pt x="29895" y="1383423"/>
                  </a:lnTo>
                  <a:lnTo>
                    <a:pt x="30848" y="1386344"/>
                  </a:lnTo>
                  <a:lnTo>
                    <a:pt x="29425" y="1391577"/>
                  </a:lnTo>
                  <a:lnTo>
                    <a:pt x="29895" y="1392377"/>
                  </a:lnTo>
                  <a:lnTo>
                    <a:pt x="30708" y="1391932"/>
                  </a:lnTo>
                  <a:lnTo>
                    <a:pt x="31597" y="1388643"/>
                  </a:lnTo>
                  <a:lnTo>
                    <a:pt x="32258" y="1390650"/>
                  </a:lnTo>
                  <a:lnTo>
                    <a:pt x="33896" y="1391500"/>
                  </a:lnTo>
                  <a:lnTo>
                    <a:pt x="34772" y="1389837"/>
                  </a:lnTo>
                  <a:lnTo>
                    <a:pt x="34163" y="1387983"/>
                  </a:lnTo>
                  <a:lnTo>
                    <a:pt x="36664" y="1389989"/>
                  </a:lnTo>
                  <a:lnTo>
                    <a:pt x="37592" y="1389900"/>
                  </a:lnTo>
                  <a:lnTo>
                    <a:pt x="37477" y="1388960"/>
                  </a:lnTo>
                  <a:lnTo>
                    <a:pt x="33413" y="1385697"/>
                  </a:lnTo>
                  <a:lnTo>
                    <a:pt x="32448" y="1382763"/>
                  </a:lnTo>
                  <a:lnTo>
                    <a:pt x="34963" y="1384769"/>
                  </a:lnTo>
                  <a:lnTo>
                    <a:pt x="35902" y="1384668"/>
                  </a:lnTo>
                  <a:lnTo>
                    <a:pt x="35788" y="1383728"/>
                  </a:lnTo>
                  <a:lnTo>
                    <a:pt x="31699" y="1380464"/>
                  </a:lnTo>
                  <a:lnTo>
                    <a:pt x="30619" y="1377188"/>
                  </a:lnTo>
                  <a:lnTo>
                    <a:pt x="33159" y="1379207"/>
                  </a:lnTo>
                  <a:lnTo>
                    <a:pt x="34086" y="1379131"/>
                  </a:lnTo>
                  <a:lnTo>
                    <a:pt x="33972" y="1378191"/>
                  </a:lnTo>
                  <a:lnTo>
                    <a:pt x="29883" y="1374914"/>
                  </a:lnTo>
                  <a:lnTo>
                    <a:pt x="27876" y="1368691"/>
                  </a:lnTo>
                  <a:lnTo>
                    <a:pt x="33553" y="1371600"/>
                  </a:lnTo>
                  <a:lnTo>
                    <a:pt x="36296" y="1376387"/>
                  </a:lnTo>
                  <a:lnTo>
                    <a:pt x="37185" y="1376629"/>
                  </a:lnTo>
                  <a:lnTo>
                    <a:pt x="37439" y="1375740"/>
                  </a:lnTo>
                  <a:lnTo>
                    <a:pt x="35687" y="1372679"/>
                  </a:lnTo>
                  <a:lnTo>
                    <a:pt x="38735" y="1374228"/>
                  </a:lnTo>
                  <a:lnTo>
                    <a:pt x="41503" y="1379042"/>
                  </a:lnTo>
                  <a:lnTo>
                    <a:pt x="42392" y="1379283"/>
                  </a:lnTo>
                  <a:lnTo>
                    <a:pt x="42646" y="1378394"/>
                  </a:lnTo>
                  <a:lnTo>
                    <a:pt x="40881" y="1375321"/>
                  </a:lnTo>
                  <a:lnTo>
                    <a:pt x="43624" y="1376705"/>
                  </a:lnTo>
                  <a:lnTo>
                    <a:pt x="46393" y="1381531"/>
                  </a:lnTo>
                  <a:lnTo>
                    <a:pt x="47282" y="1381772"/>
                  </a:lnTo>
                  <a:lnTo>
                    <a:pt x="47536" y="1380883"/>
                  </a:lnTo>
                  <a:lnTo>
                    <a:pt x="45758" y="1377797"/>
                  </a:lnTo>
                  <a:lnTo>
                    <a:pt x="47752" y="1378800"/>
                  </a:lnTo>
                  <a:lnTo>
                    <a:pt x="49517" y="1378229"/>
                  </a:lnTo>
                  <a:lnTo>
                    <a:pt x="48958" y="1376426"/>
                  </a:lnTo>
                  <a:lnTo>
                    <a:pt x="47383" y="1375625"/>
                  </a:lnTo>
                  <a:lnTo>
                    <a:pt x="50380" y="1375283"/>
                  </a:lnTo>
                  <a:lnTo>
                    <a:pt x="50965" y="1374559"/>
                  </a:lnTo>
                  <a:lnTo>
                    <a:pt x="50241" y="1373962"/>
                  </a:lnTo>
                  <a:lnTo>
                    <a:pt x="45237" y="1374533"/>
                  </a:lnTo>
                  <a:lnTo>
                    <a:pt x="42481" y="1373136"/>
                  </a:lnTo>
                  <a:lnTo>
                    <a:pt x="45491" y="1372793"/>
                  </a:lnTo>
                  <a:lnTo>
                    <a:pt x="46062" y="1372082"/>
                  </a:lnTo>
                  <a:lnTo>
                    <a:pt x="45339" y="1371498"/>
                  </a:lnTo>
                  <a:lnTo>
                    <a:pt x="40347" y="1372057"/>
                  </a:lnTo>
                  <a:lnTo>
                    <a:pt x="37261" y="1370495"/>
                  </a:lnTo>
                  <a:lnTo>
                    <a:pt x="40297" y="1370164"/>
                  </a:lnTo>
                  <a:lnTo>
                    <a:pt x="40894" y="1369428"/>
                  </a:lnTo>
                  <a:lnTo>
                    <a:pt x="40157" y="1368844"/>
                  </a:lnTo>
                  <a:lnTo>
                    <a:pt x="35102" y="1369390"/>
                  </a:lnTo>
                  <a:lnTo>
                    <a:pt x="29133" y="1366342"/>
                  </a:lnTo>
                  <a:lnTo>
                    <a:pt x="34988" y="1364449"/>
                  </a:lnTo>
                  <a:lnTo>
                    <a:pt x="40487" y="1365948"/>
                  </a:lnTo>
                  <a:lnTo>
                    <a:pt x="41325" y="1365478"/>
                  </a:lnTo>
                  <a:lnTo>
                    <a:pt x="40843" y="1364665"/>
                  </a:lnTo>
                  <a:lnTo>
                    <a:pt x="37287" y="1363700"/>
                  </a:lnTo>
                  <a:lnTo>
                    <a:pt x="40513" y="1362646"/>
                  </a:lnTo>
                  <a:lnTo>
                    <a:pt x="46050" y="1364157"/>
                  </a:lnTo>
                  <a:lnTo>
                    <a:pt x="46863" y="1363675"/>
                  </a:lnTo>
                  <a:lnTo>
                    <a:pt x="46405" y="1362875"/>
                  </a:lnTo>
                  <a:lnTo>
                    <a:pt x="42811" y="1361897"/>
                  </a:lnTo>
                  <a:lnTo>
                    <a:pt x="45732" y="1360944"/>
                  </a:lnTo>
                  <a:lnTo>
                    <a:pt x="51269" y="1362456"/>
                  </a:lnTo>
                  <a:lnTo>
                    <a:pt x="52095" y="1361998"/>
                  </a:lnTo>
                  <a:close/>
                </a:path>
                <a:path w="278129" h="1392554">
                  <a:moveTo>
                    <a:pt x="277545" y="29527"/>
                  </a:moveTo>
                  <a:lnTo>
                    <a:pt x="276923" y="28435"/>
                  </a:lnTo>
                  <a:lnTo>
                    <a:pt x="272135" y="27152"/>
                  </a:lnTo>
                  <a:lnTo>
                    <a:pt x="275209" y="26149"/>
                  </a:lnTo>
                  <a:lnTo>
                    <a:pt x="276313" y="23926"/>
                  </a:lnTo>
                  <a:lnTo>
                    <a:pt x="274116" y="22796"/>
                  </a:lnTo>
                  <a:lnTo>
                    <a:pt x="271957" y="23507"/>
                  </a:lnTo>
                  <a:lnTo>
                    <a:pt x="274345" y="20510"/>
                  </a:lnTo>
                  <a:lnTo>
                    <a:pt x="274205" y="19278"/>
                  </a:lnTo>
                  <a:lnTo>
                    <a:pt x="272986" y="19418"/>
                  </a:lnTo>
                  <a:lnTo>
                    <a:pt x="268909" y="24498"/>
                  </a:lnTo>
                  <a:lnTo>
                    <a:pt x="265036" y="25755"/>
                  </a:lnTo>
                  <a:lnTo>
                    <a:pt x="267436" y="22771"/>
                  </a:lnTo>
                  <a:lnTo>
                    <a:pt x="267271" y="21526"/>
                  </a:lnTo>
                  <a:lnTo>
                    <a:pt x="266052" y="21678"/>
                  </a:lnTo>
                  <a:lnTo>
                    <a:pt x="261988" y="26746"/>
                  </a:lnTo>
                  <a:lnTo>
                    <a:pt x="257632" y="28155"/>
                  </a:lnTo>
                  <a:lnTo>
                    <a:pt x="260045" y="25171"/>
                  </a:lnTo>
                  <a:lnTo>
                    <a:pt x="259918" y="23926"/>
                  </a:lnTo>
                  <a:lnTo>
                    <a:pt x="258660" y="24066"/>
                  </a:lnTo>
                  <a:lnTo>
                    <a:pt x="254571" y="29159"/>
                  </a:lnTo>
                  <a:lnTo>
                    <a:pt x="245973" y="31940"/>
                  </a:lnTo>
                  <a:lnTo>
                    <a:pt x="249593" y="24815"/>
                  </a:lnTo>
                  <a:lnTo>
                    <a:pt x="256286" y="20993"/>
                  </a:lnTo>
                  <a:lnTo>
                    <a:pt x="256616" y="19786"/>
                  </a:lnTo>
                  <a:lnTo>
                    <a:pt x="255409" y="19469"/>
                  </a:lnTo>
                  <a:lnTo>
                    <a:pt x="251053" y="21958"/>
                  </a:lnTo>
                  <a:lnTo>
                    <a:pt x="253111" y="17919"/>
                  </a:lnTo>
                  <a:lnTo>
                    <a:pt x="259816" y="14097"/>
                  </a:lnTo>
                  <a:lnTo>
                    <a:pt x="260134" y="12890"/>
                  </a:lnTo>
                  <a:lnTo>
                    <a:pt x="258940" y="12573"/>
                  </a:lnTo>
                  <a:lnTo>
                    <a:pt x="254584" y="15036"/>
                  </a:lnTo>
                  <a:lnTo>
                    <a:pt x="256451" y="11391"/>
                  </a:lnTo>
                  <a:lnTo>
                    <a:pt x="263144" y="7594"/>
                  </a:lnTo>
                  <a:lnTo>
                    <a:pt x="263461" y="6388"/>
                  </a:lnTo>
                  <a:lnTo>
                    <a:pt x="262267" y="6070"/>
                  </a:lnTo>
                  <a:lnTo>
                    <a:pt x="257898" y="8534"/>
                  </a:lnTo>
                  <a:lnTo>
                    <a:pt x="259448" y="5511"/>
                  </a:lnTo>
                  <a:lnTo>
                    <a:pt x="258660" y="3149"/>
                  </a:lnTo>
                  <a:lnTo>
                    <a:pt x="256311" y="3911"/>
                  </a:lnTo>
                  <a:lnTo>
                    <a:pt x="255231" y="6019"/>
                  </a:lnTo>
                  <a:lnTo>
                    <a:pt x="254825" y="2286"/>
                  </a:lnTo>
                  <a:lnTo>
                    <a:pt x="253860" y="1511"/>
                  </a:lnTo>
                  <a:lnTo>
                    <a:pt x="253161" y="1968"/>
                  </a:lnTo>
                  <a:lnTo>
                    <a:pt x="253072" y="2489"/>
                  </a:lnTo>
                  <a:lnTo>
                    <a:pt x="253771" y="8890"/>
                  </a:lnTo>
                  <a:lnTo>
                    <a:pt x="251917" y="12522"/>
                  </a:lnTo>
                  <a:lnTo>
                    <a:pt x="251510" y="8775"/>
                  </a:lnTo>
                  <a:lnTo>
                    <a:pt x="250545" y="7988"/>
                  </a:lnTo>
                  <a:lnTo>
                    <a:pt x="249847" y="8458"/>
                  </a:lnTo>
                  <a:lnTo>
                    <a:pt x="249758" y="8978"/>
                  </a:lnTo>
                  <a:lnTo>
                    <a:pt x="250456" y="15379"/>
                  </a:lnTo>
                  <a:lnTo>
                    <a:pt x="248386" y="19431"/>
                  </a:lnTo>
                  <a:lnTo>
                    <a:pt x="247992" y="15697"/>
                  </a:lnTo>
                  <a:lnTo>
                    <a:pt x="247002" y="14922"/>
                  </a:lnTo>
                  <a:lnTo>
                    <a:pt x="246341" y="15379"/>
                  </a:lnTo>
                  <a:lnTo>
                    <a:pt x="246227" y="15887"/>
                  </a:lnTo>
                  <a:lnTo>
                    <a:pt x="246938" y="22263"/>
                  </a:lnTo>
                  <a:lnTo>
                    <a:pt x="242760" y="30467"/>
                  </a:lnTo>
                  <a:lnTo>
                    <a:pt x="240309" y="22948"/>
                  </a:lnTo>
                  <a:lnTo>
                    <a:pt x="242392" y="15392"/>
                  </a:lnTo>
                  <a:lnTo>
                    <a:pt x="241769" y="14325"/>
                  </a:lnTo>
                  <a:lnTo>
                    <a:pt x="240753" y="14770"/>
                  </a:lnTo>
                  <a:lnTo>
                    <a:pt x="240690" y="14947"/>
                  </a:lnTo>
                  <a:lnTo>
                    <a:pt x="239331" y="19926"/>
                  </a:lnTo>
                  <a:lnTo>
                    <a:pt x="237909" y="15544"/>
                  </a:lnTo>
                  <a:lnTo>
                    <a:pt x="239979" y="8026"/>
                  </a:lnTo>
                  <a:lnTo>
                    <a:pt x="239369" y="6934"/>
                  </a:lnTo>
                  <a:lnTo>
                    <a:pt x="238353" y="7378"/>
                  </a:lnTo>
                  <a:lnTo>
                    <a:pt x="238290" y="7569"/>
                  </a:lnTo>
                  <a:lnTo>
                    <a:pt x="236931" y="12534"/>
                  </a:lnTo>
                  <a:lnTo>
                    <a:pt x="235661" y="8597"/>
                  </a:lnTo>
                  <a:lnTo>
                    <a:pt x="237731" y="1092"/>
                  </a:lnTo>
                  <a:lnTo>
                    <a:pt x="237109" y="0"/>
                  </a:lnTo>
                  <a:lnTo>
                    <a:pt x="236105" y="444"/>
                  </a:lnTo>
                  <a:lnTo>
                    <a:pt x="236042" y="635"/>
                  </a:lnTo>
                  <a:lnTo>
                    <a:pt x="234683" y="5588"/>
                  </a:lnTo>
                  <a:lnTo>
                    <a:pt x="233476" y="1828"/>
                  </a:lnTo>
                  <a:lnTo>
                    <a:pt x="231254" y="723"/>
                  </a:lnTo>
                  <a:lnTo>
                    <a:pt x="230251" y="1587"/>
                  </a:lnTo>
                  <a:lnTo>
                    <a:pt x="230149" y="2933"/>
                  </a:lnTo>
                  <a:lnTo>
                    <a:pt x="230962" y="5486"/>
                  </a:lnTo>
                  <a:lnTo>
                    <a:pt x="228117" y="3175"/>
                  </a:lnTo>
                  <a:lnTo>
                    <a:pt x="226847" y="3390"/>
                  </a:lnTo>
                  <a:lnTo>
                    <a:pt x="227012" y="4572"/>
                  </a:lnTo>
                  <a:lnTo>
                    <a:pt x="231965" y="8547"/>
                  </a:lnTo>
                  <a:lnTo>
                    <a:pt x="233235" y="12471"/>
                  </a:lnTo>
                  <a:lnTo>
                    <a:pt x="230365" y="10160"/>
                  </a:lnTo>
                  <a:lnTo>
                    <a:pt x="229095" y="10325"/>
                  </a:lnTo>
                  <a:lnTo>
                    <a:pt x="229260" y="11506"/>
                  </a:lnTo>
                  <a:lnTo>
                    <a:pt x="234213" y="15494"/>
                  </a:lnTo>
                  <a:lnTo>
                    <a:pt x="235597" y="19799"/>
                  </a:lnTo>
                  <a:lnTo>
                    <a:pt x="232752" y="17500"/>
                  </a:lnTo>
                  <a:lnTo>
                    <a:pt x="231533" y="17640"/>
                  </a:lnTo>
                  <a:lnTo>
                    <a:pt x="231432" y="17792"/>
                  </a:lnTo>
                  <a:lnTo>
                    <a:pt x="231660" y="18884"/>
                  </a:lnTo>
                  <a:lnTo>
                    <a:pt x="236601" y="22847"/>
                  </a:lnTo>
                  <a:lnTo>
                    <a:pt x="239395" y="31445"/>
                  </a:lnTo>
                  <a:lnTo>
                    <a:pt x="232359" y="27863"/>
                  </a:lnTo>
                  <a:lnTo>
                    <a:pt x="228600" y="21272"/>
                  </a:lnTo>
                  <a:lnTo>
                    <a:pt x="227393" y="20942"/>
                  </a:lnTo>
                  <a:lnTo>
                    <a:pt x="227063" y="21297"/>
                  </a:lnTo>
                  <a:lnTo>
                    <a:pt x="227076" y="22136"/>
                  </a:lnTo>
                  <a:lnTo>
                    <a:pt x="229501" y="26403"/>
                  </a:lnTo>
                  <a:lnTo>
                    <a:pt x="225450" y="24333"/>
                  </a:lnTo>
                  <a:lnTo>
                    <a:pt x="221703" y="17741"/>
                  </a:lnTo>
                  <a:lnTo>
                    <a:pt x="220484" y="17399"/>
                  </a:lnTo>
                  <a:lnTo>
                    <a:pt x="220154" y="17792"/>
                  </a:lnTo>
                  <a:lnTo>
                    <a:pt x="220179" y="18618"/>
                  </a:lnTo>
                  <a:lnTo>
                    <a:pt x="222605" y="22885"/>
                  </a:lnTo>
                  <a:lnTo>
                    <a:pt x="218922" y="20993"/>
                  </a:lnTo>
                  <a:lnTo>
                    <a:pt x="215201" y="14427"/>
                  </a:lnTo>
                  <a:lnTo>
                    <a:pt x="213982" y="14122"/>
                  </a:lnTo>
                  <a:lnTo>
                    <a:pt x="213652" y="14478"/>
                  </a:lnTo>
                  <a:lnTo>
                    <a:pt x="213677" y="15303"/>
                  </a:lnTo>
                  <a:lnTo>
                    <a:pt x="216077" y="19545"/>
                  </a:lnTo>
                  <a:lnTo>
                    <a:pt x="212763" y="17843"/>
                  </a:lnTo>
                  <a:lnTo>
                    <a:pt x="210375" y="18618"/>
                  </a:lnTo>
                  <a:lnTo>
                    <a:pt x="211162" y="20980"/>
                  </a:lnTo>
                  <a:lnTo>
                    <a:pt x="213753" y="22313"/>
                  </a:lnTo>
                  <a:lnTo>
                    <a:pt x="209892" y="22733"/>
                  </a:lnTo>
                  <a:lnTo>
                    <a:pt x="209194" y="23202"/>
                  </a:lnTo>
                  <a:lnTo>
                    <a:pt x="209105" y="23723"/>
                  </a:lnTo>
                  <a:lnTo>
                    <a:pt x="210070" y="24472"/>
                  </a:lnTo>
                  <a:lnTo>
                    <a:pt x="216598" y="23761"/>
                  </a:lnTo>
                  <a:lnTo>
                    <a:pt x="220230" y="25628"/>
                  </a:lnTo>
                  <a:lnTo>
                    <a:pt x="216357" y="26047"/>
                  </a:lnTo>
                  <a:lnTo>
                    <a:pt x="215684" y="26517"/>
                  </a:lnTo>
                  <a:lnTo>
                    <a:pt x="215582" y="27000"/>
                  </a:lnTo>
                  <a:lnTo>
                    <a:pt x="216573" y="27787"/>
                  </a:lnTo>
                  <a:lnTo>
                    <a:pt x="223088" y="27076"/>
                  </a:lnTo>
                  <a:lnTo>
                    <a:pt x="227139" y="29146"/>
                  </a:lnTo>
                  <a:lnTo>
                    <a:pt x="223291" y="29578"/>
                  </a:lnTo>
                  <a:lnTo>
                    <a:pt x="222605" y="30022"/>
                  </a:lnTo>
                  <a:lnTo>
                    <a:pt x="222516" y="30543"/>
                  </a:lnTo>
                  <a:lnTo>
                    <a:pt x="223481" y="31292"/>
                  </a:lnTo>
                  <a:lnTo>
                    <a:pt x="229997" y="30607"/>
                  </a:lnTo>
                  <a:lnTo>
                    <a:pt x="237832" y="34582"/>
                  </a:lnTo>
                  <a:lnTo>
                    <a:pt x="230085" y="37109"/>
                  </a:lnTo>
                  <a:lnTo>
                    <a:pt x="223012" y="35166"/>
                  </a:lnTo>
                  <a:lnTo>
                    <a:pt x="221996" y="35610"/>
                  </a:lnTo>
                  <a:lnTo>
                    <a:pt x="221919" y="35775"/>
                  </a:lnTo>
                  <a:lnTo>
                    <a:pt x="222542" y="36855"/>
                  </a:lnTo>
                  <a:lnTo>
                    <a:pt x="227037" y="38087"/>
                  </a:lnTo>
                  <a:lnTo>
                    <a:pt x="222669" y="39509"/>
                  </a:lnTo>
                  <a:lnTo>
                    <a:pt x="215620" y="37566"/>
                  </a:lnTo>
                  <a:lnTo>
                    <a:pt x="214604" y="38011"/>
                  </a:lnTo>
                  <a:lnTo>
                    <a:pt x="214541" y="38163"/>
                  </a:lnTo>
                  <a:lnTo>
                    <a:pt x="215150" y="39255"/>
                  </a:lnTo>
                  <a:lnTo>
                    <a:pt x="219646" y="40500"/>
                  </a:lnTo>
                  <a:lnTo>
                    <a:pt x="215760" y="41757"/>
                  </a:lnTo>
                  <a:lnTo>
                    <a:pt x="208686" y="39814"/>
                  </a:lnTo>
                  <a:lnTo>
                    <a:pt x="207670" y="40259"/>
                  </a:lnTo>
                  <a:lnTo>
                    <a:pt x="207594" y="40424"/>
                  </a:lnTo>
                  <a:lnTo>
                    <a:pt x="208216" y="41503"/>
                  </a:lnTo>
                  <a:lnTo>
                    <a:pt x="212699" y="42748"/>
                  </a:lnTo>
                  <a:lnTo>
                    <a:pt x="209397" y="43815"/>
                  </a:lnTo>
                  <a:lnTo>
                    <a:pt x="208394" y="44678"/>
                  </a:lnTo>
                  <a:lnTo>
                    <a:pt x="208292" y="46024"/>
                  </a:lnTo>
                  <a:lnTo>
                    <a:pt x="210489" y="47155"/>
                  </a:lnTo>
                  <a:lnTo>
                    <a:pt x="213385" y="46215"/>
                  </a:lnTo>
                  <a:lnTo>
                    <a:pt x="210693" y="49580"/>
                  </a:lnTo>
                  <a:lnTo>
                    <a:pt x="210921" y="50673"/>
                  </a:lnTo>
                  <a:lnTo>
                    <a:pt x="212153" y="50533"/>
                  </a:lnTo>
                  <a:lnTo>
                    <a:pt x="216395" y="45237"/>
                  </a:lnTo>
                  <a:lnTo>
                    <a:pt x="220332" y="43967"/>
                  </a:lnTo>
                  <a:lnTo>
                    <a:pt x="217741" y="47180"/>
                  </a:lnTo>
                  <a:lnTo>
                    <a:pt x="217639" y="47332"/>
                  </a:lnTo>
                  <a:lnTo>
                    <a:pt x="217868" y="48425"/>
                  </a:lnTo>
                  <a:lnTo>
                    <a:pt x="219100" y="48285"/>
                  </a:lnTo>
                  <a:lnTo>
                    <a:pt x="223342" y="42989"/>
                  </a:lnTo>
                  <a:lnTo>
                    <a:pt x="227647" y="41592"/>
                  </a:lnTo>
                  <a:lnTo>
                    <a:pt x="225056" y="44831"/>
                  </a:lnTo>
                  <a:lnTo>
                    <a:pt x="225247" y="46024"/>
                  </a:lnTo>
                  <a:lnTo>
                    <a:pt x="226479" y="45885"/>
                  </a:lnTo>
                  <a:lnTo>
                    <a:pt x="230720" y="40601"/>
                  </a:lnTo>
                  <a:lnTo>
                    <a:pt x="238975" y="37909"/>
                  </a:lnTo>
                  <a:lnTo>
                    <a:pt x="235191" y="45326"/>
                  </a:lnTo>
                  <a:lnTo>
                    <a:pt x="228866" y="48933"/>
                  </a:lnTo>
                  <a:lnTo>
                    <a:pt x="228511" y="49314"/>
                  </a:lnTo>
                  <a:lnTo>
                    <a:pt x="228536" y="50139"/>
                  </a:lnTo>
                  <a:lnTo>
                    <a:pt x="229730" y="50457"/>
                  </a:lnTo>
                  <a:lnTo>
                    <a:pt x="233730" y="48183"/>
                  </a:lnTo>
                  <a:lnTo>
                    <a:pt x="231648" y="52273"/>
                  </a:lnTo>
                  <a:lnTo>
                    <a:pt x="225323" y="55841"/>
                  </a:lnTo>
                  <a:lnTo>
                    <a:pt x="224980" y="56222"/>
                  </a:lnTo>
                  <a:lnTo>
                    <a:pt x="225031" y="57061"/>
                  </a:lnTo>
                  <a:lnTo>
                    <a:pt x="226225" y="57378"/>
                  </a:lnTo>
                  <a:lnTo>
                    <a:pt x="230200" y="55118"/>
                  </a:lnTo>
                  <a:lnTo>
                    <a:pt x="228346" y="58762"/>
                  </a:lnTo>
                  <a:lnTo>
                    <a:pt x="222046" y="62357"/>
                  </a:lnTo>
                  <a:lnTo>
                    <a:pt x="221691" y="62738"/>
                  </a:lnTo>
                  <a:lnTo>
                    <a:pt x="221716" y="63563"/>
                  </a:lnTo>
                  <a:lnTo>
                    <a:pt x="222910" y="63881"/>
                  </a:lnTo>
                  <a:lnTo>
                    <a:pt x="226885" y="61620"/>
                  </a:lnTo>
                  <a:lnTo>
                    <a:pt x="225412" y="64528"/>
                  </a:lnTo>
                  <a:lnTo>
                    <a:pt x="226199" y="66903"/>
                  </a:lnTo>
                  <a:lnTo>
                    <a:pt x="228549" y="66128"/>
                  </a:lnTo>
                  <a:lnTo>
                    <a:pt x="229870" y="63538"/>
                  </a:lnTo>
                  <a:lnTo>
                    <a:pt x="230327" y="67665"/>
                  </a:lnTo>
                  <a:lnTo>
                    <a:pt x="231305" y="68453"/>
                  </a:lnTo>
                  <a:lnTo>
                    <a:pt x="232079" y="67500"/>
                  </a:lnTo>
                  <a:lnTo>
                    <a:pt x="231317" y="60693"/>
                  </a:lnTo>
                  <a:lnTo>
                    <a:pt x="233184" y="57023"/>
                  </a:lnTo>
                  <a:lnTo>
                    <a:pt x="233641" y="61163"/>
                  </a:lnTo>
                  <a:lnTo>
                    <a:pt x="234619" y="61950"/>
                  </a:lnTo>
                  <a:lnTo>
                    <a:pt x="235381" y="60972"/>
                  </a:lnTo>
                  <a:lnTo>
                    <a:pt x="234632" y="54190"/>
                  </a:lnTo>
                  <a:lnTo>
                    <a:pt x="236702" y="50126"/>
                  </a:lnTo>
                  <a:lnTo>
                    <a:pt x="237172" y="54267"/>
                  </a:lnTo>
                  <a:lnTo>
                    <a:pt x="238125" y="55041"/>
                  </a:lnTo>
                  <a:lnTo>
                    <a:pt x="238899" y="54076"/>
                  </a:lnTo>
                  <a:lnTo>
                    <a:pt x="238150" y="47256"/>
                  </a:lnTo>
                  <a:lnTo>
                    <a:pt x="242049" y="39611"/>
                  </a:lnTo>
                  <a:lnTo>
                    <a:pt x="244640" y="47663"/>
                  </a:lnTo>
                  <a:lnTo>
                    <a:pt x="242785" y="54559"/>
                  </a:lnTo>
                  <a:lnTo>
                    <a:pt x="243370" y="55638"/>
                  </a:lnTo>
                  <a:lnTo>
                    <a:pt x="244462" y="55016"/>
                  </a:lnTo>
                  <a:lnTo>
                    <a:pt x="245630" y="50711"/>
                  </a:lnTo>
                  <a:lnTo>
                    <a:pt x="247040" y="55041"/>
                  </a:lnTo>
                  <a:lnTo>
                    <a:pt x="245160" y="61925"/>
                  </a:lnTo>
                  <a:lnTo>
                    <a:pt x="245783" y="62992"/>
                  </a:lnTo>
                  <a:lnTo>
                    <a:pt x="246862" y="62407"/>
                  </a:lnTo>
                  <a:lnTo>
                    <a:pt x="248031" y="58089"/>
                  </a:lnTo>
                  <a:lnTo>
                    <a:pt x="249301" y="61976"/>
                  </a:lnTo>
                  <a:lnTo>
                    <a:pt x="247408" y="68872"/>
                  </a:lnTo>
                  <a:lnTo>
                    <a:pt x="248018" y="69964"/>
                  </a:lnTo>
                  <a:lnTo>
                    <a:pt x="249110" y="69342"/>
                  </a:lnTo>
                  <a:lnTo>
                    <a:pt x="250291" y="65011"/>
                  </a:lnTo>
                  <a:lnTo>
                    <a:pt x="251155" y="67652"/>
                  </a:lnTo>
                  <a:lnTo>
                    <a:pt x="253377" y="68757"/>
                  </a:lnTo>
                  <a:lnTo>
                    <a:pt x="254482" y="66548"/>
                  </a:lnTo>
                  <a:lnTo>
                    <a:pt x="253669" y="64058"/>
                  </a:lnTo>
                  <a:lnTo>
                    <a:pt x="257035" y="66751"/>
                  </a:lnTo>
                  <a:lnTo>
                    <a:pt x="258267" y="66611"/>
                  </a:lnTo>
                  <a:lnTo>
                    <a:pt x="258140" y="65366"/>
                  </a:lnTo>
                  <a:lnTo>
                    <a:pt x="252679" y="61023"/>
                  </a:lnTo>
                  <a:lnTo>
                    <a:pt x="251409" y="57124"/>
                  </a:lnTo>
                  <a:lnTo>
                    <a:pt x="254787" y="59829"/>
                  </a:lnTo>
                  <a:lnTo>
                    <a:pt x="256019" y="59677"/>
                  </a:lnTo>
                  <a:lnTo>
                    <a:pt x="255892" y="58432"/>
                  </a:lnTo>
                  <a:lnTo>
                    <a:pt x="250418" y="54089"/>
                  </a:lnTo>
                  <a:lnTo>
                    <a:pt x="248983" y="49707"/>
                  </a:lnTo>
                  <a:lnTo>
                    <a:pt x="252399" y="52425"/>
                  </a:lnTo>
                  <a:lnTo>
                    <a:pt x="253619" y="52285"/>
                  </a:lnTo>
                  <a:lnTo>
                    <a:pt x="253479" y="51066"/>
                  </a:lnTo>
                  <a:lnTo>
                    <a:pt x="248005" y="46672"/>
                  </a:lnTo>
                  <a:lnTo>
                    <a:pt x="245338" y="38417"/>
                  </a:lnTo>
                  <a:lnTo>
                    <a:pt x="252907" y="42291"/>
                  </a:lnTo>
                  <a:lnTo>
                    <a:pt x="256552" y="48653"/>
                  </a:lnTo>
                  <a:lnTo>
                    <a:pt x="257733" y="49009"/>
                  </a:lnTo>
                  <a:lnTo>
                    <a:pt x="258076" y="47815"/>
                  </a:lnTo>
                  <a:lnTo>
                    <a:pt x="255727" y="43738"/>
                  </a:lnTo>
                  <a:lnTo>
                    <a:pt x="259791" y="45796"/>
                  </a:lnTo>
                  <a:lnTo>
                    <a:pt x="263448" y="52184"/>
                  </a:lnTo>
                  <a:lnTo>
                    <a:pt x="264668" y="52527"/>
                  </a:lnTo>
                  <a:lnTo>
                    <a:pt x="264972" y="51358"/>
                  </a:lnTo>
                  <a:lnTo>
                    <a:pt x="262623" y="47244"/>
                  </a:lnTo>
                  <a:lnTo>
                    <a:pt x="266268" y="49085"/>
                  </a:lnTo>
                  <a:lnTo>
                    <a:pt x="269951" y="55511"/>
                  </a:lnTo>
                  <a:lnTo>
                    <a:pt x="271170" y="55854"/>
                  </a:lnTo>
                  <a:lnTo>
                    <a:pt x="271487" y="54660"/>
                  </a:lnTo>
                  <a:lnTo>
                    <a:pt x="269125" y="50533"/>
                  </a:lnTo>
                  <a:lnTo>
                    <a:pt x="271780" y="51879"/>
                  </a:lnTo>
                  <a:lnTo>
                    <a:pt x="274129" y="51117"/>
                  </a:lnTo>
                  <a:lnTo>
                    <a:pt x="273380" y="48742"/>
                  </a:lnTo>
                  <a:lnTo>
                    <a:pt x="271246" y="47663"/>
                  </a:lnTo>
                  <a:lnTo>
                    <a:pt x="275285" y="47218"/>
                  </a:lnTo>
                  <a:lnTo>
                    <a:pt x="276047" y="46240"/>
                  </a:lnTo>
                  <a:lnTo>
                    <a:pt x="275082" y="45466"/>
                  </a:lnTo>
                  <a:lnTo>
                    <a:pt x="268414" y="46228"/>
                  </a:lnTo>
                  <a:lnTo>
                    <a:pt x="264731" y="44361"/>
                  </a:lnTo>
                  <a:lnTo>
                    <a:pt x="268770" y="43916"/>
                  </a:lnTo>
                  <a:lnTo>
                    <a:pt x="269544" y="42964"/>
                  </a:lnTo>
                  <a:lnTo>
                    <a:pt x="268566" y="42164"/>
                  </a:lnTo>
                  <a:lnTo>
                    <a:pt x="261886" y="42900"/>
                  </a:lnTo>
                  <a:lnTo>
                    <a:pt x="257810" y="40830"/>
                  </a:lnTo>
                  <a:lnTo>
                    <a:pt x="261861" y="40386"/>
                  </a:lnTo>
                  <a:lnTo>
                    <a:pt x="262636" y="39433"/>
                  </a:lnTo>
                  <a:lnTo>
                    <a:pt x="261658" y="38633"/>
                  </a:lnTo>
                  <a:lnTo>
                    <a:pt x="254990" y="39395"/>
                  </a:lnTo>
                  <a:lnTo>
                    <a:pt x="247002" y="35306"/>
                  </a:lnTo>
                  <a:lnTo>
                    <a:pt x="254787" y="32791"/>
                  </a:lnTo>
                  <a:lnTo>
                    <a:pt x="262166" y="34785"/>
                  </a:lnTo>
                  <a:lnTo>
                    <a:pt x="263220" y="34175"/>
                  </a:lnTo>
                  <a:lnTo>
                    <a:pt x="262636" y="33096"/>
                  </a:lnTo>
                  <a:lnTo>
                    <a:pt x="257848" y="31800"/>
                  </a:lnTo>
                  <a:lnTo>
                    <a:pt x="262178" y="30391"/>
                  </a:lnTo>
                  <a:lnTo>
                    <a:pt x="269506" y="32397"/>
                  </a:lnTo>
                  <a:lnTo>
                    <a:pt x="270598" y="31775"/>
                  </a:lnTo>
                  <a:lnTo>
                    <a:pt x="269989" y="30683"/>
                  </a:lnTo>
                  <a:lnTo>
                    <a:pt x="265239" y="29400"/>
                  </a:lnTo>
                  <a:lnTo>
                    <a:pt x="269100" y="28143"/>
                  </a:lnTo>
                  <a:lnTo>
                    <a:pt x="276466" y="30124"/>
                  </a:lnTo>
                  <a:lnTo>
                    <a:pt x="277545" y="29527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986905" y="5613336"/>
              <a:ext cx="148590" cy="1511935"/>
            </a:xfrm>
            <a:custGeom>
              <a:avLst/>
              <a:gdLst/>
              <a:ahLst/>
              <a:cxnLst/>
              <a:rect l="l" t="t" r="r" b="b"/>
              <a:pathLst>
                <a:path w="148590" h="1511934">
                  <a:moveTo>
                    <a:pt x="52108" y="22186"/>
                  </a:moveTo>
                  <a:lnTo>
                    <a:pt x="51625" y="21374"/>
                  </a:lnTo>
                  <a:lnTo>
                    <a:pt x="47993" y="20408"/>
                  </a:lnTo>
                  <a:lnTo>
                    <a:pt x="50342" y="19634"/>
                  </a:lnTo>
                  <a:lnTo>
                    <a:pt x="51181" y="17970"/>
                  </a:lnTo>
                  <a:lnTo>
                    <a:pt x="49530" y="17119"/>
                  </a:lnTo>
                  <a:lnTo>
                    <a:pt x="47904" y="17653"/>
                  </a:lnTo>
                  <a:lnTo>
                    <a:pt x="49682" y="15430"/>
                  </a:lnTo>
                  <a:lnTo>
                    <a:pt x="49593" y="14503"/>
                  </a:lnTo>
                  <a:lnTo>
                    <a:pt x="48653" y="14605"/>
                  </a:lnTo>
                  <a:lnTo>
                    <a:pt x="45631" y="18389"/>
                  </a:lnTo>
                  <a:lnTo>
                    <a:pt x="42684" y="19354"/>
                  </a:lnTo>
                  <a:lnTo>
                    <a:pt x="44488" y="17106"/>
                  </a:lnTo>
                  <a:lnTo>
                    <a:pt x="44361" y="16192"/>
                  </a:lnTo>
                  <a:lnTo>
                    <a:pt x="43459" y="16294"/>
                  </a:lnTo>
                  <a:lnTo>
                    <a:pt x="40398" y="20091"/>
                  </a:lnTo>
                  <a:lnTo>
                    <a:pt x="37122" y="21158"/>
                  </a:lnTo>
                  <a:lnTo>
                    <a:pt x="38912" y="18923"/>
                  </a:lnTo>
                  <a:lnTo>
                    <a:pt x="38823" y="17983"/>
                  </a:lnTo>
                  <a:lnTo>
                    <a:pt x="37896" y="18072"/>
                  </a:lnTo>
                  <a:lnTo>
                    <a:pt x="34810" y="21920"/>
                  </a:lnTo>
                  <a:lnTo>
                    <a:pt x="28333" y="24015"/>
                  </a:lnTo>
                  <a:lnTo>
                    <a:pt x="31064" y="18656"/>
                  </a:lnTo>
                  <a:lnTo>
                    <a:pt x="36093" y="15773"/>
                  </a:lnTo>
                  <a:lnTo>
                    <a:pt x="36347" y="14871"/>
                  </a:lnTo>
                  <a:lnTo>
                    <a:pt x="35445" y="14617"/>
                  </a:lnTo>
                  <a:lnTo>
                    <a:pt x="32156" y="16510"/>
                  </a:lnTo>
                  <a:lnTo>
                    <a:pt x="33705" y="13462"/>
                  </a:lnTo>
                  <a:lnTo>
                    <a:pt x="38747" y="10604"/>
                  </a:lnTo>
                  <a:lnTo>
                    <a:pt x="38989" y="9702"/>
                  </a:lnTo>
                  <a:lnTo>
                    <a:pt x="38074" y="9436"/>
                  </a:lnTo>
                  <a:lnTo>
                    <a:pt x="34798" y="11303"/>
                  </a:lnTo>
                  <a:lnTo>
                    <a:pt x="36195" y="8572"/>
                  </a:lnTo>
                  <a:lnTo>
                    <a:pt x="41249" y="5702"/>
                  </a:lnTo>
                  <a:lnTo>
                    <a:pt x="41490" y="4800"/>
                  </a:lnTo>
                  <a:lnTo>
                    <a:pt x="40601" y="4559"/>
                  </a:lnTo>
                  <a:lnTo>
                    <a:pt x="37287" y="6438"/>
                  </a:lnTo>
                  <a:lnTo>
                    <a:pt x="38468" y="4127"/>
                  </a:lnTo>
                  <a:lnTo>
                    <a:pt x="37896" y="2349"/>
                  </a:lnTo>
                  <a:lnTo>
                    <a:pt x="36118" y="2933"/>
                  </a:lnTo>
                  <a:lnTo>
                    <a:pt x="35306" y="4521"/>
                  </a:lnTo>
                  <a:lnTo>
                    <a:pt x="35001" y="1714"/>
                  </a:lnTo>
                  <a:lnTo>
                    <a:pt x="34264" y="1130"/>
                  </a:lnTo>
                  <a:lnTo>
                    <a:pt x="33756" y="1460"/>
                  </a:lnTo>
                  <a:lnTo>
                    <a:pt x="33680" y="1854"/>
                  </a:lnTo>
                  <a:lnTo>
                    <a:pt x="34201" y="6680"/>
                  </a:lnTo>
                  <a:lnTo>
                    <a:pt x="32816" y="9385"/>
                  </a:lnTo>
                  <a:lnTo>
                    <a:pt x="32524" y="6591"/>
                  </a:lnTo>
                  <a:lnTo>
                    <a:pt x="31800" y="5994"/>
                  </a:lnTo>
                  <a:lnTo>
                    <a:pt x="31267" y="6350"/>
                  </a:lnTo>
                  <a:lnTo>
                    <a:pt x="31203" y="6731"/>
                  </a:lnTo>
                  <a:lnTo>
                    <a:pt x="31711" y="11544"/>
                  </a:lnTo>
                  <a:lnTo>
                    <a:pt x="30149" y="14592"/>
                  </a:lnTo>
                  <a:lnTo>
                    <a:pt x="29845" y="11798"/>
                  </a:lnTo>
                  <a:lnTo>
                    <a:pt x="29121" y="11201"/>
                  </a:lnTo>
                  <a:lnTo>
                    <a:pt x="28613" y="11569"/>
                  </a:lnTo>
                  <a:lnTo>
                    <a:pt x="28524" y="11938"/>
                  </a:lnTo>
                  <a:lnTo>
                    <a:pt x="29057" y="16751"/>
                  </a:lnTo>
                  <a:lnTo>
                    <a:pt x="25933" y="22885"/>
                  </a:lnTo>
                  <a:lnTo>
                    <a:pt x="24091" y="17259"/>
                  </a:lnTo>
                  <a:lnTo>
                    <a:pt x="25654" y="11557"/>
                  </a:lnTo>
                  <a:lnTo>
                    <a:pt x="25184" y="10756"/>
                  </a:lnTo>
                  <a:lnTo>
                    <a:pt x="24422" y="11087"/>
                  </a:lnTo>
                  <a:lnTo>
                    <a:pt x="24371" y="11214"/>
                  </a:lnTo>
                  <a:lnTo>
                    <a:pt x="23342" y="14973"/>
                  </a:lnTo>
                  <a:lnTo>
                    <a:pt x="22275" y="11671"/>
                  </a:lnTo>
                  <a:lnTo>
                    <a:pt x="23850" y="6019"/>
                  </a:lnTo>
                  <a:lnTo>
                    <a:pt x="23355" y="5219"/>
                  </a:lnTo>
                  <a:lnTo>
                    <a:pt x="22618" y="5549"/>
                  </a:lnTo>
                  <a:lnTo>
                    <a:pt x="22567" y="5676"/>
                  </a:lnTo>
                  <a:lnTo>
                    <a:pt x="21539" y="9385"/>
                  </a:lnTo>
                  <a:lnTo>
                    <a:pt x="20599" y="6464"/>
                  </a:lnTo>
                  <a:lnTo>
                    <a:pt x="22161" y="787"/>
                  </a:lnTo>
                  <a:lnTo>
                    <a:pt x="21691" y="0"/>
                  </a:lnTo>
                  <a:lnTo>
                    <a:pt x="20929" y="317"/>
                  </a:lnTo>
                  <a:lnTo>
                    <a:pt x="20878" y="444"/>
                  </a:lnTo>
                  <a:lnTo>
                    <a:pt x="19862" y="4165"/>
                  </a:lnTo>
                  <a:lnTo>
                    <a:pt x="18961" y="1371"/>
                  </a:lnTo>
                  <a:lnTo>
                    <a:pt x="17272" y="520"/>
                  </a:lnTo>
                  <a:lnTo>
                    <a:pt x="16510" y="1168"/>
                  </a:lnTo>
                  <a:lnTo>
                    <a:pt x="16433" y="2184"/>
                  </a:lnTo>
                  <a:lnTo>
                    <a:pt x="17056" y="4114"/>
                  </a:lnTo>
                  <a:lnTo>
                    <a:pt x="14922" y="2387"/>
                  </a:lnTo>
                  <a:lnTo>
                    <a:pt x="13982" y="2489"/>
                  </a:lnTo>
                  <a:lnTo>
                    <a:pt x="14097" y="3416"/>
                  </a:lnTo>
                  <a:lnTo>
                    <a:pt x="17792" y="6388"/>
                  </a:lnTo>
                  <a:lnTo>
                    <a:pt x="18745" y="9347"/>
                  </a:lnTo>
                  <a:lnTo>
                    <a:pt x="16611" y="7632"/>
                  </a:lnTo>
                  <a:lnTo>
                    <a:pt x="15659" y="7759"/>
                  </a:lnTo>
                  <a:lnTo>
                    <a:pt x="15786" y="8648"/>
                  </a:lnTo>
                  <a:lnTo>
                    <a:pt x="19469" y="11595"/>
                  </a:lnTo>
                  <a:lnTo>
                    <a:pt x="20523" y="14871"/>
                  </a:lnTo>
                  <a:lnTo>
                    <a:pt x="18415" y="13157"/>
                  </a:lnTo>
                  <a:lnTo>
                    <a:pt x="17475" y="13258"/>
                  </a:lnTo>
                  <a:lnTo>
                    <a:pt x="17602" y="14185"/>
                  </a:lnTo>
                  <a:lnTo>
                    <a:pt x="21272" y="17145"/>
                  </a:lnTo>
                  <a:lnTo>
                    <a:pt x="23393" y="23647"/>
                  </a:lnTo>
                  <a:lnTo>
                    <a:pt x="18122" y="20980"/>
                  </a:lnTo>
                  <a:lnTo>
                    <a:pt x="15290" y="15989"/>
                  </a:lnTo>
                  <a:lnTo>
                    <a:pt x="14401" y="15735"/>
                  </a:lnTo>
                  <a:lnTo>
                    <a:pt x="14122" y="16002"/>
                  </a:lnTo>
                  <a:lnTo>
                    <a:pt x="14147" y="16637"/>
                  </a:lnTo>
                  <a:lnTo>
                    <a:pt x="15963" y="19875"/>
                  </a:lnTo>
                  <a:lnTo>
                    <a:pt x="12915" y="18313"/>
                  </a:lnTo>
                  <a:lnTo>
                    <a:pt x="10083" y="13347"/>
                  </a:lnTo>
                  <a:lnTo>
                    <a:pt x="9182" y="13093"/>
                  </a:lnTo>
                  <a:lnTo>
                    <a:pt x="8928" y="13373"/>
                  </a:lnTo>
                  <a:lnTo>
                    <a:pt x="8928" y="13995"/>
                  </a:lnTo>
                  <a:lnTo>
                    <a:pt x="10769" y="17221"/>
                  </a:lnTo>
                  <a:lnTo>
                    <a:pt x="8026" y="15811"/>
                  </a:lnTo>
                  <a:lnTo>
                    <a:pt x="5194" y="10845"/>
                  </a:lnTo>
                  <a:lnTo>
                    <a:pt x="4292" y="10591"/>
                  </a:lnTo>
                  <a:lnTo>
                    <a:pt x="4038" y="10871"/>
                  </a:lnTo>
                  <a:lnTo>
                    <a:pt x="4038" y="11480"/>
                  </a:lnTo>
                  <a:lnTo>
                    <a:pt x="5880" y="14719"/>
                  </a:lnTo>
                  <a:lnTo>
                    <a:pt x="3365" y="13423"/>
                  </a:lnTo>
                  <a:lnTo>
                    <a:pt x="1587" y="13995"/>
                  </a:lnTo>
                  <a:lnTo>
                    <a:pt x="2159" y="15773"/>
                  </a:lnTo>
                  <a:lnTo>
                    <a:pt x="22199" y="25996"/>
                  </a:lnTo>
                  <a:lnTo>
                    <a:pt x="863" y="32931"/>
                  </a:lnTo>
                  <a:lnTo>
                    <a:pt x="88" y="33604"/>
                  </a:lnTo>
                  <a:lnTo>
                    <a:pt x="0" y="34607"/>
                  </a:lnTo>
                  <a:lnTo>
                    <a:pt x="1676" y="35445"/>
                  </a:lnTo>
                  <a:lnTo>
                    <a:pt x="23088" y="28498"/>
                  </a:lnTo>
                  <a:lnTo>
                    <a:pt x="12877" y="48526"/>
                  </a:lnTo>
                  <a:lnTo>
                    <a:pt x="13449" y="50304"/>
                  </a:lnTo>
                  <a:lnTo>
                    <a:pt x="15227" y="49720"/>
                  </a:lnTo>
                  <a:lnTo>
                    <a:pt x="25387" y="29781"/>
                  </a:lnTo>
                  <a:lnTo>
                    <a:pt x="27330" y="35814"/>
                  </a:lnTo>
                  <a:lnTo>
                    <a:pt x="25933" y="41021"/>
                  </a:lnTo>
                  <a:lnTo>
                    <a:pt x="26390" y="41821"/>
                  </a:lnTo>
                  <a:lnTo>
                    <a:pt x="27190" y="41363"/>
                  </a:lnTo>
                  <a:lnTo>
                    <a:pt x="28079" y="38112"/>
                  </a:lnTo>
                  <a:lnTo>
                    <a:pt x="29146" y="41389"/>
                  </a:lnTo>
                  <a:lnTo>
                    <a:pt x="27736" y="46558"/>
                  </a:lnTo>
                  <a:lnTo>
                    <a:pt x="28194" y="47371"/>
                  </a:lnTo>
                  <a:lnTo>
                    <a:pt x="29019" y="46901"/>
                  </a:lnTo>
                  <a:lnTo>
                    <a:pt x="29883" y="43688"/>
                  </a:lnTo>
                  <a:lnTo>
                    <a:pt x="30835" y="46583"/>
                  </a:lnTo>
                  <a:lnTo>
                    <a:pt x="29425" y="51790"/>
                  </a:lnTo>
                  <a:lnTo>
                    <a:pt x="29895" y="52590"/>
                  </a:lnTo>
                  <a:lnTo>
                    <a:pt x="30695" y="52120"/>
                  </a:lnTo>
                  <a:lnTo>
                    <a:pt x="31584" y="48869"/>
                  </a:lnTo>
                  <a:lnTo>
                    <a:pt x="32232" y="50838"/>
                  </a:lnTo>
                  <a:lnTo>
                    <a:pt x="33896" y="51701"/>
                  </a:lnTo>
                  <a:lnTo>
                    <a:pt x="34759" y="50038"/>
                  </a:lnTo>
                  <a:lnTo>
                    <a:pt x="34150" y="48183"/>
                  </a:lnTo>
                  <a:lnTo>
                    <a:pt x="36677" y="50203"/>
                  </a:lnTo>
                  <a:lnTo>
                    <a:pt x="37617" y="50088"/>
                  </a:lnTo>
                  <a:lnTo>
                    <a:pt x="37490" y="49174"/>
                  </a:lnTo>
                  <a:lnTo>
                    <a:pt x="33401" y="45897"/>
                  </a:lnTo>
                  <a:lnTo>
                    <a:pt x="32448" y="42976"/>
                  </a:lnTo>
                  <a:lnTo>
                    <a:pt x="34963" y="44983"/>
                  </a:lnTo>
                  <a:lnTo>
                    <a:pt x="35890" y="44881"/>
                  </a:lnTo>
                  <a:lnTo>
                    <a:pt x="35788" y="43942"/>
                  </a:lnTo>
                  <a:lnTo>
                    <a:pt x="31699" y="40678"/>
                  </a:lnTo>
                  <a:lnTo>
                    <a:pt x="30619" y="37376"/>
                  </a:lnTo>
                  <a:lnTo>
                    <a:pt x="33172" y="39420"/>
                  </a:lnTo>
                  <a:lnTo>
                    <a:pt x="34112" y="39306"/>
                  </a:lnTo>
                  <a:lnTo>
                    <a:pt x="33985" y="38392"/>
                  </a:lnTo>
                  <a:lnTo>
                    <a:pt x="29883" y="35102"/>
                  </a:lnTo>
                  <a:lnTo>
                    <a:pt x="27889" y="28905"/>
                  </a:lnTo>
                  <a:lnTo>
                    <a:pt x="33528" y="31788"/>
                  </a:lnTo>
                  <a:lnTo>
                    <a:pt x="36296" y="36601"/>
                  </a:lnTo>
                  <a:lnTo>
                    <a:pt x="37185" y="36842"/>
                  </a:lnTo>
                  <a:lnTo>
                    <a:pt x="37439" y="35953"/>
                  </a:lnTo>
                  <a:lnTo>
                    <a:pt x="35661" y="32880"/>
                  </a:lnTo>
                  <a:lnTo>
                    <a:pt x="38735" y="34429"/>
                  </a:lnTo>
                  <a:lnTo>
                    <a:pt x="41503" y="39243"/>
                  </a:lnTo>
                  <a:lnTo>
                    <a:pt x="42392" y="39484"/>
                  </a:lnTo>
                  <a:lnTo>
                    <a:pt x="42646" y="38595"/>
                  </a:lnTo>
                  <a:lnTo>
                    <a:pt x="40868" y="35521"/>
                  </a:lnTo>
                  <a:lnTo>
                    <a:pt x="43637" y="36918"/>
                  </a:lnTo>
                  <a:lnTo>
                    <a:pt x="46393" y="41757"/>
                  </a:lnTo>
                  <a:lnTo>
                    <a:pt x="47294" y="41986"/>
                  </a:lnTo>
                  <a:lnTo>
                    <a:pt x="47548" y="41097"/>
                  </a:lnTo>
                  <a:lnTo>
                    <a:pt x="45770" y="38011"/>
                  </a:lnTo>
                  <a:lnTo>
                    <a:pt x="47764" y="39014"/>
                  </a:lnTo>
                  <a:lnTo>
                    <a:pt x="49542" y="38442"/>
                  </a:lnTo>
                  <a:lnTo>
                    <a:pt x="48933" y="36652"/>
                  </a:lnTo>
                  <a:lnTo>
                    <a:pt x="47345" y="35852"/>
                  </a:lnTo>
                  <a:lnTo>
                    <a:pt x="50393" y="35496"/>
                  </a:lnTo>
                  <a:lnTo>
                    <a:pt x="50965" y="34785"/>
                  </a:lnTo>
                  <a:lnTo>
                    <a:pt x="50228" y="34201"/>
                  </a:lnTo>
                  <a:lnTo>
                    <a:pt x="45199" y="34759"/>
                  </a:lnTo>
                  <a:lnTo>
                    <a:pt x="42405" y="33337"/>
                  </a:lnTo>
                  <a:lnTo>
                    <a:pt x="45491" y="32994"/>
                  </a:lnTo>
                  <a:lnTo>
                    <a:pt x="46062" y="32283"/>
                  </a:lnTo>
                  <a:lnTo>
                    <a:pt x="45326" y="31699"/>
                  </a:lnTo>
                  <a:lnTo>
                    <a:pt x="40284" y="32258"/>
                  </a:lnTo>
                  <a:lnTo>
                    <a:pt x="37236" y="30708"/>
                  </a:lnTo>
                  <a:lnTo>
                    <a:pt x="40297" y="30378"/>
                  </a:lnTo>
                  <a:lnTo>
                    <a:pt x="40868" y="29629"/>
                  </a:lnTo>
                  <a:lnTo>
                    <a:pt x="40157" y="29057"/>
                  </a:lnTo>
                  <a:lnTo>
                    <a:pt x="35077" y="29616"/>
                  </a:lnTo>
                  <a:lnTo>
                    <a:pt x="29095" y="26543"/>
                  </a:lnTo>
                  <a:lnTo>
                    <a:pt x="34950" y="24650"/>
                  </a:lnTo>
                  <a:lnTo>
                    <a:pt x="40500" y="26162"/>
                  </a:lnTo>
                  <a:lnTo>
                    <a:pt x="41325" y="25692"/>
                  </a:lnTo>
                  <a:lnTo>
                    <a:pt x="40843" y="24879"/>
                  </a:lnTo>
                  <a:lnTo>
                    <a:pt x="37223" y="23914"/>
                  </a:lnTo>
                  <a:lnTo>
                    <a:pt x="40513" y="22834"/>
                  </a:lnTo>
                  <a:lnTo>
                    <a:pt x="46062" y="24358"/>
                  </a:lnTo>
                  <a:lnTo>
                    <a:pt x="46875" y="23876"/>
                  </a:lnTo>
                  <a:lnTo>
                    <a:pt x="46405" y="23075"/>
                  </a:lnTo>
                  <a:lnTo>
                    <a:pt x="42773" y="22110"/>
                  </a:lnTo>
                  <a:lnTo>
                    <a:pt x="45720" y="21145"/>
                  </a:lnTo>
                  <a:lnTo>
                    <a:pt x="51269" y="22656"/>
                  </a:lnTo>
                  <a:lnTo>
                    <a:pt x="52108" y="22186"/>
                  </a:lnTo>
                  <a:close/>
                </a:path>
                <a:path w="148590" h="1511934">
                  <a:moveTo>
                    <a:pt x="105168" y="1493139"/>
                  </a:moveTo>
                  <a:lnTo>
                    <a:pt x="105067" y="1492224"/>
                  </a:lnTo>
                  <a:lnTo>
                    <a:pt x="104609" y="1491399"/>
                  </a:lnTo>
                  <a:lnTo>
                    <a:pt x="98793" y="1489798"/>
                  </a:lnTo>
                  <a:lnTo>
                    <a:pt x="98005" y="1490141"/>
                  </a:lnTo>
                  <a:lnTo>
                    <a:pt x="98437" y="1491081"/>
                  </a:lnTo>
                  <a:lnTo>
                    <a:pt x="103911" y="1492592"/>
                  </a:lnTo>
                  <a:lnTo>
                    <a:pt x="100368" y="1497050"/>
                  </a:lnTo>
                  <a:lnTo>
                    <a:pt x="100457" y="1497952"/>
                  </a:lnTo>
                  <a:lnTo>
                    <a:pt x="101384" y="1497876"/>
                  </a:lnTo>
                  <a:lnTo>
                    <a:pt x="105168" y="1493139"/>
                  </a:lnTo>
                  <a:close/>
                </a:path>
                <a:path w="148590" h="1511934">
                  <a:moveTo>
                    <a:pt x="106654" y="1475968"/>
                  </a:moveTo>
                  <a:lnTo>
                    <a:pt x="103657" y="1470723"/>
                  </a:lnTo>
                  <a:lnTo>
                    <a:pt x="102755" y="1470469"/>
                  </a:lnTo>
                  <a:lnTo>
                    <a:pt x="102501" y="1470748"/>
                  </a:lnTo>
                  <a:lnTo>
                    <a:pt x="102501" y="1471358"/>
                  </a:lnTo>
                  <a:lnTo>
                    <a:pt x="105346" y="1476336"/>
                  </a:lnTo>
                  <a:lnTo>
                    <a:pt x="99669" y="1476959"/>
                  </a:lnTo>
                  <a:lnTo>
                    <a:pt x="99161" y="1477327"/>
                  </a:lnTo>
                  <a:lnTo>
                    <a:pt x="99072" y="1477695"/>
                  </a:lnTo>
                  <a:lnTo>
                    <a:pt x="99809" y="1478280"/>
                  </a:lnTo>
                  <a:lnTo>
                    <a:pt x="105803" y="1477606"/>
                  </a:lnTo>
                  <a:lnTo>
                    <a:pt x="106400" y="1476857"/>
                  </a:lnTo>
                  <a:lnTo>
                    <a:pt x="106654" y="1475968"/>
                  </a:lnTo>
                  <a:close/>
                </a:path>
                <a:path w="148590" h="1511934">
                  <a:moveTo>
                    <a:pt x="110375" y="1491475"/>
                  </a:moveTo>
                  <a:lnTo>
                    <a:pt x="110274" y="1490548"/>
                  </a:lnTo>
                  <a:lnTo>
                    <a:pt x="109816" y="1489697"/>
                  </a:lnTo>
                  <a:lnTo>
                    <a:pt x="104000" y="1488097"/>
                  </a:lnTo>
                  <a:lnTo>
                    <a:pt x="103238" y="1488452"/>
                  </a:lnTo>
                  <a:lnTo>
                    <a:pt x="103187" y="1488579"/>
                  </a:lnTo>
                  <a:lnTo>
                    <a:pt x="103644" y="1489367"/>
                  </a:lnTo>
                  <a:lnTo>
                    <a:pt x="109156" y="1490903"/>
                  </a:lnTo>
                  <a:lnTo>
                    <a:pt x="105575" y="1495348"/>
                  </a:lnTo>
                  <a:lnTo>
                    <a:pt x="105702" y="1496275"/>
                  </a:lnTo>
                  <a:lnTo>
                    <a:pt x="106603" y="1496174"/>
                  </a:lnTo>
                  <a:lnTo>
                    <a:pt x="110375" y="1491475"/>
                  </a:lnTo>
                  <a:close/>
                </a:path>
                <a:path w="148590" h="1511934">
                  <a:moveTo>
                    <a:pt x="111556" y="1478457"/>
                  </a:moveTo>
                  <a:lnTo>
                    <a:pt x="108559" y="1473212"/>
                  </a:lnTo>
                  <a:lnTo>
                    <a:pt x="107657" y="1472958"/>
                  </a:lnTo>
                  <a:lnTo>
                    <a:pt x="107403" y="1473238"/>
                  </a:lnTo>
                  <a:lnTo>
                    <a:pt x="107416" y="1473847"/>
                  </a:lnTo>
                  <a:lnTo>
                    <a:pt x="110248" y="1478826"/>
                  </a:lnTo>
                  <a:lnTo>
                    <a:pt x="104559" y="1479448"/>
                  </a:lnTo>
                  <a:lnTo>
                    <a:pt x="104038" y="1479804"/>
                  </a:lnTo>
                  <a:lnTo>
                    <a:pt x="103974" y="1480185"/>
                  </a:lnTo>
                  <a:lnTo>
                    <a:pt x="104711" y="1480769"/>
                  </a:lnTo>
                  <a:lnTo>
                    <a:pt x="110718" y="1480083"/>
                  </a:lnTo>
                  <a:lnTo>
                    <a:pt x="111302" y="1479359"/>
                  </a:lnTo>
                  <a:lnTo>
                    <a:pt x="111556" y="1478457"/>
                  </a:lnTo>
                  <a:close/>
                </a:path>
                <a:path w="148590" h="1511934">
                  <a:moveTo>
                    <a:pt x="115925" y="1489659"/>
                  </a:moveTo>
                  <a:lnTo>
                    <a:pt x="115836" y="1488732"/>
                  </a:lnTo>
                  <a:lnTo>
                    <a:pt x="115366" y="1487893"/>
                  </a:lnTo>
                  <a:lnTo>
                    <a:pt x="109537" y="1486319"/>
                  </a:lnTo>
                  <a:lnTo>
                    <a:pt x="108775" y="1486636"/>
                  </a:lnTo>
                  <a:lnTo>
                    <a:pt x="108724" y="1486763"/>
                  </a:lnTo>
                  <a:lnTo>
                    <a:pt x="109207" y="1487576"/>
                  </a:lnTo>
                  <a:lnTo>
                    <a:pt x="114681" y="1489087"/>
                  </a:lnTo>
                  <a:lnTo>
                    <a:pt x="111112" y="1493532"/>
                  </a:lnTo>
                  <a:lnTo>
                    <a:pt x="111213" y="1494472"/>
                  </a:lnTo>
                  <a:lnTo>
                    <a:pt x="112166" y="1494370"/>
                  </a:lnTo>
                  <a:lnTo>
                    <a:pt x="115925" y="1489659"/>
                  </a:lnTo>
                  <a:close/>
                </a:path>
                <a:path w="148590" h="1511934">
                  <a:moveTo>
                    <a:pt x="116357" y="1510614"/>
                  </a:moveTo>
                  <a:lnTo>
                    <a:pt x="115709" y="1504594"/>
                  </a:lnTo>
                  <a:lnTo>
                    <a:pt x="114985" y="1504010"/>
                  </a:lnTo>
                  <a:lnTo>
                    <a:pt x="114046" y="1503768"/>
                  </a:lnTo>
                  <a:lnTo>
                    <a:pt x="108813" y="1506753"/>
                  </a:lnTo>
                  <a:lnTo>
                    <a:pt x="108559" y="1507032"/>
                  </a:lnTo>
                  <a:lnTo>
                    <a:pt x="108572" y="1507680"/>
                  </a:lnTo>
                  <a:lnTo>
                    <a:pt x="109461" y="1507896"/>
                  </a:lnTo>
                  <a:lnTo>
                    <a:pt x="114427" y="1505102"/>
                  </a:lnTo>
                  <a:lnTo>
                    <a:pt x="115049" y="1510753"/>
                  </a:lnTo>
                  <a:lnTo>
                    <a:pt x="115773" y="1511350"/>
                  </a:lnTo>
                  <a:lnTo>
                    <a:pt x="116357" y="1510614"/>
                  </a:lnTo>
                  <a:close/>
                </a:path>
                <a:path w="148590" h="1511934">
                  <a:moveTo>
                    <a:pt x="116738" y="1481086"/>
                  </a:moveTo>
                  <a:lnTo>
                    <a:pt x="113753" y="1475854"/>
                  </a:lnTo>
                  <a:lnTo>
                    <a:pt x="112864" y="1475600"/>
                  </a:lnTo>
                  <a:lnTo>
                    <a:pt x="112585" y="1475867"/>
                  </a:lnTo>
                  <a:lnTo>
                    <a:pt x="112598" y="1476514"/>
                  </a:lnTo>
                  <a:lnTo>
                    <a:pt x="115404" y="1481467"/>
                  </a:lnTo>
                  <a:lnTo>
                    <a:pt x="109753" y="1482077"/>
                  </a:lnTo>
                  <a:lnTo>
                    <a:pt x="109245" y="1482445"/>
                  </a:lnTo>
                  <a:lnTo>
                    <a:pt x="109156" y="1482801"/>
                  </a:lnTo>
                  <a:lnTo>
                    <a:pt x="109893" y="1483398"/>
                  </a:lnTo>
                  <a:lnTo>
                    <a:pt x="115912" y="1482750"/>
                  </a:lnTo>
                  <a:lnTo>
                    <a:pt x="116497" y="1482013"/>
                  </a:lnTo>
                  <a:lnTo>
                    <a:pt x="116738" y="1481086"/>
                  </a:lnTo>
                  <a:close/>
                </a:path>
                <a:path w="148590" h="1511934">
                  <a:moveTo>
                    <a:pt x="118859" y="1505724"/>
                  </a:moveTo>
                  <a:lnTo>
                    <a:pt x="118211" y="1499704"/>
                  </a:lnTo>
                  <a:lnTo>
                    <a:pt x="117475" y="1499120"/>
                  </a:lnTo>
                  <a:lnTo>
                    <a:pt x="116535" y="1498866"/>
                  </a:lnTo>
                  <a:lnTo>
                    <a:pt x="111290" y="1501876"/>
                  </a:lnTo>
                  <a:lnTo>
                    <a:pt x="111036" y="1502156"/>
                  </a:lnTo>
                  <a:lnTo>
                    <a:pt x="111061" y="1502791"/>
                  </a:lnTo>
                  <a:lnTo>
                    <a:pt x="111937" y="1503019"/>
                  </a:lnTo>
                  <a:lnTo>
                    <a:pt x="116890" y="1500212"/>
                  </a:lnTo>
                  <a:lnTo>
                    <a:pt x="117538" y="1505864"/>
                  </a:lnTo>
                  <a:lnTo>
                    <a:pt x="118262" y="1506448"/>
                  </a:lnTo>
                  <a:lnTo>
                    <a:pt x="118859" y="1505724"/>
                  </a:lnTo>
                  <a:close/>
                </a:path>
                <a:path w="148590" h="1511934">
                  <a:moveTo>
                    <a:pt x="120624" y="1460652"/>
                  </a:moveTo>
                  <a:lnTo>
                    <a:pt x="120154" y="1459865"/>
                  </a:lnTo>
                  <a:lnTo>
                    <a:pt x="119392" y="1460182"/>
                  </a:lnTo>
                  <a:lnTo>
                    <a:pt x="119341" y="1460309"/>
                  </a:lnTo>
                  <a:lnTo>
                    <a:pt x="117830" y="1465846"/>
                  </a:lnTo>
                  <a:lnTo>
                    <a:pt x="113385" y="1462252"/>
                  </a:lnTo>
                  <a:lnTo>
                    <a:pt x="112433" y="1462379"/>
                  </a:lnTo>
                  <a:lnTo>
                    <a:pt x="112560" y="1463281"/>
                  </a:lnTo>
                  <a:lnTo>
                    <a:pt x="117271" y="1467065"/>
                  </a:lnTo>
                  <a:lnTo>
                    <a:pt x="118211" y="1466951"/>
                  </a:lnTo>
                  <a:lnTo>
                    <a:pt x="119024" y="1466507"/>
                  </a:lnTo>
                  <a:lnTo>
                    <a:pt x="120624" y="1460652"/>
                  </a:lnTo>
                  <a:close/>
                </a:path>
                <a:path w="148590" h="1511934">
                  <a:moveTo>
                    <a:pt x="121500" y="1500505"/>
                  </a:moveTo>
                  <a:lnTo>
                    <a:pt x="120840" y="1494523"/>
                  </a:lnTo>
                  <a:lnTo>
                    <a:pt x="120103" y="1493926"/>
                  </a:lnTo>
                  <a:lnTo>
                    <a:pt x="119202" y="1493685"/>
                  </a:lnTo>
                  <a:lnTo>
                    <a:pt x="113957" y="1496682"/>
                  </a:lnTo>
                  <a:lnTo>
                    <a:pt x="113677" y="1496949"/>
                  </a:lnTo>
                  <a:lnTo>
                    <a:pt x="113703" y="1497584"/>
                  </a:lnTo>
                  <a:lnTo>
                    <a:pt x="114604" y="1497825"/>
                  </a:lnTo>
                  <a:lnTo>
                    <a:pt x="119557" y="1494993"/>
                  </a:lnTo>
                  <a:lnTo>
                    <a:pt x="120205" y="1500670"/>
                  </a:lnTo>
                  <a:lnTo>
                    <a:pt x="120904" y="1501241"/>
                  </a:lnTo>
                  <a:lnTo>
                    <a:pt x="121500" y="1500505"/>
                  </a:lnTo>
                  <a:close/>
                </a:path>
                <a:path w="148590" h="1511934">
                  <a:moveTo>
                    <a:pt x="122313" y="1465884"/>
                  </a:moveTo>
                  <a:lnTo>
                    <a:pt x="121843" y="1465059"/>
                  </a:lnTo>
                  <a:lnTo>
                    <a:pt x="121081" y="1465414"/>
                  </a:lnTo>
                  <a:lnTo>
                    <a:pt x="121031" y="1465541"/>
                  </a:lnTo>
                  <a:lnTo>
                    <a:pt x="119532" y="1471053"/>
                  </a:lnTo>
                  <a:lnTo>
                    <a:pt x="115087" y="1467497"/>
                  </a:lnTo>
                  <a:lnTo>
                    <a:pt x="114160" y="1467573"/>
                  </a:lnTo>
                  <a:lnTo>
                    <a:pt x="114261" y="1468513"/>
                  </a:lnTo>
                  <a:lnTo>
                    <a:pt x="118986" y="1472272"/>
                  </a:lnTo>
                  <a:lnTo>
                    <a:pt x="119888" y="1472184"/>
                  </a:lnTo>
                  <a:lnTo>
                    <a:pt x="120738" y="1471726"/>
                  </a:lnTo>
                  <a:lnTo>
                    <a:pt x="122313" y="1465884"/>
                  </a:lnTo>
                  <a:close/>
                </a:path>
                <a:path w="148590" h="1511934">
                  <a:moveTo>
                    <a:pt x="124117" y="1471447"/>
                  </a:moveTo>
                  <a:lnTo>
                    <a:pt x="123659" y="1470634"/>
                  </a:lnTo>
                  <a:lnTo>
                    <a:pt x="122897" y="1470952"/>
                  </a:lnTo>
                  <a:lnTo>
                    <a:pt x="122847" y="1471079"/>
                  </a:lnTo>
                  <a:lnTo>
                    <a:pt x="121335" y="1476629"/>
                  </a:lnTo>
                  <a:lnTo>
                    <a:pt x="116890" y="1473034"/>
                  </a:lnTo>
                  <a:lnTo>
                    <a:pt x="115963" y="1473123"/>
                  </a:lnTo>
                  <a:lnTo>
                    <a:pt x="115874" y="1473250"/>
                  </a:lnTo>
                  <a:lnTo>
                    <a:pt x="116065" y="1474063"/>
                  </a:lnTo>
                  <a:lnTo>
                    <a:pt x="120764" y="1477848"/>
                  </a:lnTo>
                  <a:lnTo>
                    <a:pt x="121716" y="1477733"/>
                  </a:lnTo>
                  <a:lnTo>
                    <a:pt x="122542" y="1477264"/>
                  </a:lnTo>
                  <a:lnTo>
                    <a:pt x="124117" y="1471447"/>
                  </a:lnTo>
                  <a:close/>
                </a:path>
                <a:path w="148590" h="1511934">
                  <a:moveTo>
                    <a:pt x="134823" y="1474736"/>
                  </a:moveTo>
                  <a:lnTo>
                    <a:pt x="133921" y="1474495"/>
                  </a:lnTo>
                  <a:lnTo>
                    <a:pt x="128955" y="1477340"/>
                  </a:lnTo>
                  <a:lnTo>
                    <a:pt x="128320" y="1471663"/>
                  </a:lnTo>
                  <a:lnTo>
                    <a:pt x="127622" y="1471079"/>
                  </a:lnTo>
                  <a:lnTo>
                    <a:pt x="127088" y="1471434"/>
                  </a:lnTo>
                  <a:lnTo>
                    <a:pt x="127025" y="1471815"/>
                  </a:lnTo>
                  <a:lnTo>
                    <a:pt x="127685" y="1477810"/>
                  </a:lnTo>
                  <a:lnTo>
                    <a:pt x="128422" y="1478394"/>
                  </a:lnTo>
                  <a:lnTo>
                    <a:pt x="129324" y="1478635"/>
                  </a:lnTo>
                  <a:lnTo>
                    <a:pt x="134594" y="1475651"/>
                  </a:lnTo>
                  <a:lnTo>
                    <a:pt x="134823" y="1474736"/>
                  </a:lnTo>
                  <a:close/>
                </a:path>
                <a:path w="148590" h="1511934">
                  <a:moveTo>
                    <a:pt x="137477" y="1469567"/>
                  </a:moveTo>
                  <a:lnTo>
                    <a:pt x="136588" y="1469288"/>
                  </a:lnTo>
                  <a:lnTo>
                    <a:pt x="131597" y="1472133"/>
                  </a:lnTo>
                  <a:lnTo>
                    <a:pt x="130987" y="1466469"/>
                  </a:lnTo>
                  <a:lnTo>
                    <a:pt x="130263" y="1465872"/>
                  </a:lnTo>
                  <a:lnTo>
                    <a:pt x="129730" y="1466227"/>
                  </a:lnTo>
                  <a:lnTo>
                    <a:pt x="129667" y="1466608"/>
                  </a:lnTo>
                  <a:lnTo>
                    <a:pt x="130314" y="1472615"/>
                  </a:lnTo>
                  <a:lnTo>
                    <a:pt x="131051" y="1473212"/>
                  </a:lnTo>
                  <a:lnTo>
                    <a:pt x="131991" y="1473441"/>
                  </a:lnTo>
                  <a:lnTo>
                    <a:pt x="137223" y="1470456"/>
                  </a:lnTo>
                  <a:lnTo>
                    <a:pt x="137477" y="1469567"/>
                  </a:lnTo>
                  <a:close/>
                </a:path>
                <a:path w="148590" h="1511934">
                  <a:moveTo>
                    <a:pt x="139801" y="1485557"/>
                  </a:moveTo>
                  <a:lnTo>
                    <a:pt x="139319" y="1484744"/>
                  </a:lnTo>
                  <a:lnTo>
                    <a:pt x="133819" y="1483245"/>
                  </a:lnTo>
                  <a:lnTo>
                    <a:pt x="137414" y="1478788"/>
                  </a:lnTo>
                  <a:lnTo>
                    <a:pt x="137287" y="1477873"/>
                  </a:lnTo>
                  <a:lnTo>
                    <a:pt x="136359" y="1477949"/>
                  </a:lnTo>
                  <a:lnTo>
                    <a:pt x="132588" y="1482686"/>
                  </a:lnTo>
                  <a:lnTo>
                    <a:pt x="132689" y="1483601"/>
                  </a:lnTo>
                  <a:lnTo>
                    <a:pt x="133146" y="1484426"/>
                  </a:lnTo>
                  <a:lnTo>
                    <a:pt x="138963" y="1486027"/>
                  </a:lnTo>
                  <a:lnTo>
                    <a:pt x="139801" y="1485557"/>
                  </a:lnTo>
                  <a:close/>
                </a:path>
                <a:path w="148590" h="1511934">
                  <a:moveTo>
                    <a:pt x="139954" y="1464665"/>
                  </a:moveTo>
                  <a:lnTo>
                    <a:pt x="139065" y="1464424"/>
                  </a:lnTo>
                  <a:lnTo>
                    <a:pt x="134086" y="1467231"/>
                  </a:lnTo>
                  <a:lnTo>
                    <a:pt x="133489" y="1461566"/>
                  </a:lnTo>
                  <a:lnTo>
                    <a:pt x="132753" y="1460995"/>
                  </a:lnTo>
                  <a:lnTo>
                    <a:pt x="132232" y="1461325"/>
                  </a:lnTo>
                  <a:lnTo>
                    <a:pt x="132168" y="1461706"/>
                  </a:lnTo>
                  <a:lnTo>
                    <a:pt x="132829" y="1467713"/>
                  </a:lnTo>
                  <a:lnTo>
                    <a:pt x="133553" y="1468310"/>
                  </a:lnTo>
                  <a:lnTo>
                    <a:pt x="134480" y="1468551"/>
                  </a:lnTo>
                  <a:lnTo>
                    <a:pt x="139712" y="1465567"/>
                  </a:lnTo>
                  <a:lnTo>
                    <a:pt x="139954" y="1464665"/>
                  </a:lnTo>
                  <a:close/>
                </a:path>
                <a:path w="148590" h="1511934">
                  <a:moveTo>
                    <a:pt x="142925" y="1476997"/>
                  </a:moveTo>
                  <a:lnTo>
                    <a:pt x="142849" y="1476070"/>
                  </a:lnTo>
                  <a:lnTo>
                    <a:pt x="141922" y="1476146"/>
                  </a:lnTo>
                  <a:lnTo>
                    <a:pt x="138125" y="1480870"/>
                  </a:lnTo>
                  <a:lnTo>
                    <a:pt x="138239" y="1481797"/>
                  </a:lnTo>
                  <a:lnTo>
                    <a:pt x="139166" y="1481670"/>
                  </a:lnTo>
                  <a:lnTo>
                    <a:pt x="142925" y="1476997"/>
                  </a:lnTo>
                  <a:close/>
                </a:path>
                <a:path w="148590" h="1511934">
                  <a:moveTo>
                    <a:pt x="148158" y="1475308"/>
                  </a:moveTo>
                  <a:lnTo>
                    <a:pt x="148056" y="1474368"/>
                  </a:lnTo>
                  <a:lnTo>
                    <a:pt x="147129" y="1474444"/>
                  </a:lnTo>
                  <a:lnTo>
                    <a:pt x="143357" y="1479181"/>
                  </a:lnTo>
                  <a:lnTo>
                    <a:pt x="143433" y="1480108"/>
                  </a:lnTo>
                  <a:lnTo>
                    <a:pt x="144373" y="1480007"/>
                  </a:lnTo>
                  <a:lnTo>
                    <a:pt x="148158" y="147530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564871" y="5629071"/>
              <a:ext cx="730885" cy="1555750"/>
            </a:xfrm>
            <a:custGeom>
              <a:avLst/>
              <a:gdLst/>
              <a:ahLst/>
              <a:cxnLst/>
              <a:rect l="l" t="t" r="r" b="b"/>
              <a:pathLst>
                <a:path w="730884" h="1555750">
                  <a:moveTo>
                    <a:pt x="51193" y="1522869"/>
                  </a:moveTo>
                  <a:lnTo>
                    <a:pt x="49530" y="1522031"/>
                  </a:lnTo>
                  <a:lnTo>
                    <a:pt x="28333" y="1528914"/>
                  </a:lnTo>
                  <a:lnTo>
                    <a:pt x="38468" y="1509039"/>
                  </a:lnTo>
                  <a:lnTo>
                    <a:pt x="37896" y="1507261"/>
                  </a:lnTo>
                  <a:lnTo>
                    <a:pt x="36131" y="1507820"/>
                  </a:lnTo>
                  <a:lnTo>
                    <a:pt x="25120" y="1529397"/>
                  </a:lnTo>
                  <a:lnTo>
                    <a:pt x="3365" y="1518297"/>
                  </a:lnTo>
                  <a:lnTo>
                    <a:pt x="1587" y="1518869"/>
                  </a:lnTo>
                  <a:lnTo>
                    <a:pt x="2159" y="1520647"/>
                  </a:lnTo>
                  <a:lnTo>
                    <a:pt x="22237" y="1530896"/>
                  </a:lnTo>
                  <a:lnTo>
                    <a:pt x="876" y="1537817"/>
                  </a:lnTo>
                  <a:lnTo>
                    <a:pt x="76" y="1538478"/>
                  </a:lnTo>
                  <a:lnTo>
                    <a:pt x="0" y="1539494"/>
                  </a:lnTo>
                  <a:lnTo>
                    <a:pt x="1689" y="1540344"/>
                  </a:lnTo>
                  <a:lnTo>
                    <a:pt x="23101" y="1533385"/>
                  </a:lnTo>
                  <a:lnTo>
                    <a:pt x="12890" y="1553413"/>
                  </a:lnTo>
                  <a:lnTo>
                    <a:pt x="13462" y="1555191"/>
                  </a:lnTo>
                  <a:lnTo>
                    <a:pt x="15240" y="1554607"/>
                  </a:lnTo>
                  <a:lnTo>
                    <a:pt x="26276" y="1532940"/>
                  </a:lnTo>
                  <a:lnTo>
                    <a:pt x="47739" y="1543875"/>
                  </a:lnTo>
                  <a:lnTo>
                    <a:pt x="49517" y="1543304"/>
                  </a:lnTo>
                  <a:lnTo>
                    <a:pt x="48945" y="1541526"/>
                  </a:lnTo>
                  <a:lnTo>
                    <a:pt x="29108" y="1531429"/>
                  </a:lnTo>
                  <a:lnTo>
                    <a:pt x="50342" y="1524508"/>
                  </a:lnTo>
                  <a:lnTo>
                    <a:pt x="51193" y="1522869"/>
                  </a:lnTo>
                  <a:close/>
                </a:path>
                <a:path w="730884" h="1555750">
                  <a:moveTo>
                    <a:pt x="428713" y="17564"/>
                  </a:moveTo>
                  <a:lnTo>
                    <a:pt x="428625" y="16637"/>
                  </a:lnTo>
                  <a:lnTo>
                    <a:pt x="428167" y="15798"/>
                  </a:lnTo>
                  <a:lnTo>
                    <a:pt x="422351" y="14198"/>
                  </a:lnTo>
                  <a:lnTo>
                    <a:pt x="421563" y="14541"/>
                  </a:lnTo>
                  <a:lnTo>
                    <a:pt x="421513" y="14668"/>
                  </a:lnTo>
                  <a:lnTo>
                    <a:pt x="421970" y="15468"/>
                  </a:lnTo>
                  <a:lnTo>
                    <a:pt x="427469" y="16992"/>
                  </a:lnTo>
                  <a:lnTo>
                    <a:pt x="423926" y="21450"/>
                  </a:lnTo>
                  <a:lnTo>
                    <a:pt x="424027" y="22352"/>
                  </a:lnTo>
                  <a:lnTo>
                    <a:pt x="424954" y="22275"/>
                  </a:lnTo>
                  <a:lnTo>
                    <a:pt x="428713" y="17564"/>
                  </a:lnTo>
                  <a:close/>
                </a:path>
                <a:path w="730884" h="1555750">
                  <a:moveTo>
                    <a:pt x="429958" y="1270"/>
                  </a:moveTo>
                  <a:lnTo>
                    <a:pt x="429221" y="685"/>
                  </a:lnTo>
                  <a:lnTo>
                    <a:pt x="423240" y="1346"/>
                  </a:lnTo>
                  <a:lnTo>
                    <a:pt x="422706" y="1701"/>
                  </a:lnTo>
                  <a:lnTo>
                    <a:pt x="422643" y="2082"/>
                  </a:lnTo>
                  <a:lnTo>
                    <a:pt x="423367" y="2667"/>
                  </a:lnTo>
                  <a:lnTo>
                    <a:pt x="429387" y="1981"/>
                  </a:lnTo>
                  <a:lnTo>
                    <a:pt x="429958" y="1270"/>
                  </a:lnTo>
                  <a:close/>
                </a:path>
                <a:path w="730884" h="1555750">
                  <a:moveTo>
                    <a:pt x="433959" y="15862"/>
                  </a:moveTo>
                  <a:lnTo>
                    <a:pt x="433844" y="14922"/>
                  </a:lnTo>
                  <a:lnTo>
                    <a:pt x="433374" y="14084"/>
                  </a:lnTo>
                  <a:lnTo>
                    <a:pt x="427532" y="12509"/>
                  </a:lnTo>
                  <a:lnTo>
                    <a:pt x="426796" y="12839"/>
                  </a:lnTo>
                  <a:lnTo>
                    <a:pt x="426745" y="12966"/>
                  </a:lnTo>
                  <a:lnTo>
                    <a:pt x="427189" y="13779"/>
                  </a:lnTo>
                  <a:lnTo>
                    <a:pt x="432689" y="15290"/>
                  </a:lnTo>
                  <a:lnTo>
                    <a:pt x="429145" y="19735"/>
                  </a:lnTo>
                  <a:lnTo>
                    <a:pt x="429234" y="20662"/>
                  </a:lnTo>
                  <a:lnTo>
                    <a:pt x="430174" y="20561"/>
                  </a:lnTo>
                  <a:lnTo>
                    <a:pt x="433959" y="15862"/>
                  </a:lnTo>
                  <a:close/>
                </a:path>
                <a:path w="730884" h="1555750">
                  <a:moveTo>
                    <a:pt x="434848" y="3759"/>
                  </a:moveTo>
                  <a:lnTo>
                    <a:pt x="434124" y="3175"/>
                  </a:lnTo>
                  <a:lnTo>
                    <a:pt x="428129" y="3835"/>
                  </a:lnTo>
                  <a:lnTo>
                    <a:pt x="427596" y="4191"/>
                  </a:lnTo>
                  <a:lnTo>
                    <a:pt x="427532" y="4572"/>
                  </a:lnTo>
                  <a:lnTo>
                    <a:pt x="428244" y="5143"/>
                  </a:lnTo>
                  <a:lnTo>
                    <a:pt x="434276" y="4470"/>
                  </a:lnTo>
                  <a:lnTo>
                    <a:pt x="434848" y="3759"/>
                  </a:lnTo>
                  <a:close/>
                </a:path>
                <a:path w="730884" h="1555750">
                  <a:moveTo>
                    <a:pt x="439496" y="14058"/>
                  </a:moveTo>
                  <a:lnTo>
                    <a:pt x="439407" y="13131"/>
                  </a:lnTo>
                  <a:lnTo>
                    <a:pt x="438924" y="12293"/>
                  </a:lnTo>
                  <a:lnTo>
                    <a:pt x="433095" y="10718"/>
                  </a:lnTo>
                  <a:lnTo>
                    <a:pt x="432333" y="11036"/>
                  </a:lnTo>
                  <a:lnTo>
                    <a:pt x="432282" y="11163"/>
                  </a:lnTo>
                  <a:lnTo>
                    <a:pt x="432752" y="12001"/>
                  </a:lnTo>
                  <a:lnTo>
                    <a:pt x="438251" y="13500"/>
                  </a:lnTo>
                  <a:lnTo>
                    <a:pt x="434682" y="17932"/>
                  </a:lnTo>
                  <a:lnTo>
                    <a:pt x="434809" y="18859"/>
                  </a:lnTo>
                  <a:lnTo>
                    <a:pt x="435737" y="18770"/>
                  </a:lnTo>
                  <a:lnTo>
                    <a:pt x="439496" y="14058"/>
                  </a:lnTo>
                  <a:close/>
                </a:path>
                <a:path w="730884" h="1555750">
                  <a:moveTo>
                    <a:pt x="439915" y="35013"/>
                  </a:moveTo>
                  <a:lnTo>
                    <a:pt x="439267" y="29006"/>
                  </a:lnTo>
                  <a:lnTo>
                    <a:pt x="438543" y="28409"/>
                  </a:lnTo>
                  <a:lnTo>
                    <a:pt x="437603" y="28155"/>
                  </a:lnTo>
                  <a:lnTo>
                    <a:pt x="432371" y="31140"/>
                  </a:lnTo>
                  <a:lnTo>
                    <a:pt x="432117" y="31419"/>
                  </a:lnTo>
                  <a:lnTo>
                    <a:pt x="432117" y="32042"/>
                  </a:lnTo>
                  <a:lnTo>
                    <a:pt x="433019" y="32283"/>
                  </a:lnTo>
                  <a:lnTo>
                    <a:pt x="437972" y="29451"/>
                  </a:lnTo>
                  <a:lnTo>
                    <a:pt x="438594" y="35153"/>
                  </a:lnTo>
                  <a:lnTo>
                    <a:pt x="439343" y="35725"/>
                  </a:lnTo>
                  <a:lnTo>
                    <a:pt x="439915" y="35013"/>
                  </a:lnTo>
                  <a:close/>
                </a:path>
                <a:path w="730884" h="1555750">
                  <a:moveTo>
                    <a:pt x="440309" y="5486"/>
                  </a:moveTo>
                  <a:lnTo>
                    <a:pt x="437324" y="254"/>
                  </a:lnTo>
                  <a:lnTo>
                    <a:pt x="436435" y="0"/>
                  </a:lnTo>
                  <a:lnTo>
                    <a:pt x="436156" y="266"/>
                  </a:lnTo>
                  <a:lnTo>
                    <a:pt x="436181" y="901"/>
                  </a:lnTo>
                  <a:lnTo>
                    <a:pt x="438975" y="5867"/>
                  </a:lnTo>
                  <a:lnTo>
                    <a:pt x="433324" y="6477"/>
                  </a:lnTo>
                  <a:lnTo>
                    <a:pt x="432816" y="6845"/>
                  </a:lnTo>
                  <a:lnTo>
                    <a:pt x="432727" y="7200"/>
                  </a:lnTo>
                  <a:lnTo>
                    <a:pt x="433463" y="7797"/>
                  </a:lnTo>
                  <a:lnTo>
                    <a:pt x="439483" y="7150"/>
                  </a:lnTo>
                  <a:lnTo>
                    <a:pt x="440067" y="6413"/>
                  </a:lnTo>
                  <a:lnTo>
                    <a:pt x="440309" y="5486"/>
                  </a:lnTo>
                  <a:close/>
                </a:path>
                <a:path w="730884" h="1555750">
                  <a:moveTo>
                    <a:pt x="442417" y="30111"/>
                  </a:moveTo>
                  <a:lnTo>
                    <a:pt x="441756" y="24117"/>
                  </a:lnTo>
                  <a:lnTo>
                    <a:pt x="441020" y="23533"/>
                  </a:lnTo>
                  <a:lnTo>
                    <a:pt x="440105" y="23279"/>
                  </a:lnTo>
                  <a:lnTo>
                    <a:pt x="434860" y="26276"/>
                  </a:lnTo>
                  <a:lnTo>
                    <a:pt x="434606" y="26555"/>
                  </a:lnTo>
                  <a:lnTo>
                    <a:pt x="434632" y="27190"/>
                  </a:lnTo>
                  <a:lnTo>
                    <a:pt x="435508" y="27419"/>
                  </a:lnTo>
                  <a:lnTo>
                    <a:pt x="440461" y="24587"/>
                  </a:lnTo>
                  <a:lnTo>
                    <a:pt x="441096" y="30251"/>
                  </a:lnTo>
                  <a:lnTo>
                    <a:pt x="441833" y="30835"/>
                  </a:lnTo>
                  <a:lnTo>
                    <a:pt x="442417" y="30111"/>
                  </a:lnTo>
                  <a:close/>
                </a:path>
                <a:path w="730884" h="1555750">
                  <a:moveTo>
                    <a:pt x="445071" y="24904"/>
                  </a:moveTo>
                  <a:lnTo>
                    <a:pt x="444398" y="18923"/>
                  </a:lnTo>
                  <a:lnTo>
                    <a:pt x="443674" y="18326"/>
                  </a:lnTo>
                  <a:lnTo>
                    <a:pt x="442772" y="18084"/>
                  </a:lnTo>
                  <a:lnTo>
                    <a:pt x="437502" y="21069"/>
                  </a:lnTo>
                  <a:lnTo>
                    <a:pt x="437248" y="21348"/>
                  </a:lnTo>
                  <a:lnTo>
                    <a:pt x="437273" y="21971"/>
                  </a:lnTo>
                  <a:lnTo>
                    <a:pt x="438175" y="22225"/>
                  </a:lnTo>
                  <a:lnTo>
                    <a:pt x="443141" y="19392"/>
                  </a:lnTo>
                  <a:lnTo>
                    <a:pt x="443763" y="25069"/>
                  </a:lnTo>
                  <a:lnTo>
                    <a:pt x="444474" y="25641"/>
                  </a:lnTo>
                  <a:lnTo>
                    <a:pt x="445071" y="24904"/>
                  </a:lnTo>
                  <a:close/>
                </a:path>
                <a:path w="730884" h="1555750">
                  <a:moveTo>
                    <a:pt x="730669" y="303618"/>
                  </a:moveTo>
                  <a:lnTo>
                    <a:pt x="730199" y="302780"/>
                  </a:lnTo>
                  <a:lnTo>
                    <a:pt x="726617" y="301815"/>
                  </a:lnTo>
                  <a:lnTo>
                    <a:pt x="728903" y="301066"/>
                  </a:lnTo>
                  <a:lnTo>
                    <a:pt x="729742" y="299377"/>
                  </a:lnTo>
                  <a:lnTo>
                    <a:pt x="728078" y="298551"/>
                  </a:lnTo>
                  <a:lnTo>
                    <a:pt x="726465" y="299085"/>
                  </a:lnTo>
                  <a:lnTo>
                    <a:pt x="728268" y="296837"/>
                  </a:lnTo>
                  <a:lnTo>
                    <a:pt x="728154" y="295884"/>
                  </a:lnTo>
                  <a:lnTo>
                    <a:pt x="727214" y="295998"/>
                  </a:lnTo>
                  <a:lnTo>
                    <a:pt x="724154" y="299834"/>
                  </a:lnTo>
                  <a:lnTo>
                    <a:pt x="721233" y="300786"/>
                  </a:lnTo>
                  <a:lnTo>
                    <a:pt x="723036" y="298526"/>
                  </a:lnTo>
                  <a:lnTo>
                    <a:pt x="722947" y="297599"/>
                  </a:lnTo>
                  <a:lnTo>
                    <a:pt x="722007" y="297700"/>
                  </a:lnTo>
                  <a:lnTo>
                    <a:pt x="718959" y="301523"/>
                  </a:lnTo>
                  <a:lnTo>
                    <a:pt x="715683" y="302590"/>
                  </a:lnTo>
                  <a:lnTo>
                    <a:pt x="717499" y="300342"/>
                  </a:lnTo>
                  <a:lnTo>
                    <a:pt x="717384" y="299389"/>
                  </a:lnTo>
                  <a:lnTo>
                    <a:pt x="716470" y="299516"/>
                  </a:lnTo>
                  <a:lnTo>
                    <a:pt x="713397" y="303326"/>
                  </a:lnTo>
                  <a:lnTo>
                    <a:pt x="706894" y="305435"/>
                  </a:lnTo>
                  <a:lnTo>
                    <a:pt x="709612" y="300088"/>
                  </a:lnTo>
                  <a:lnTo>
                    <a:pt x="714679" y="297192"/>
                  </a:lnTo>
                  <a:lnTo>
                    <a:pt x="714895" y="296303"/>
                  </a:lnTo>
                  <a:lnTo>
                    <a:pt x="713994" y="296049"/>
                  </a:lnTo>
                  <a:lnTo>
                    <a:pt x="710704" y="297942"/>
                  </a:lnTo>
                  <a:lnTo>
                    <a:pt x="712254" y="294894"/>
                  </a:lnTo>
                  <a:lnTo>
                    <a:pt x="717321" y="291998"/>
                  </a:lnTo>
                  <a:lnTo>
                    <a:pt x="717562" y="291096"/>
                  </a:lnTo>
                  <a:lnTo>
                    <a:pt x="716673" y="290855"/>
                  </a:lnTo>
                  <a:lnTo>
                    <a:pt x="713333" y="292760"/>
                  </a:lnTo>
                  <a:lnTo>
                    <a:pt x="714743" y="290004"/>
                  </a:lnTo>
                  <a:lnTo>
                    <a:pt x="719810" y="287108"/>
                  </a:lnTo>
                  <a:lnTo>
                    <a:pt x="720064" y="286207"/>
                  </a:lnTo>
                  <a:lnTo>
                    <a:pt x="719162" y="285965"/>
                  </a:lnTo>
                  <a:lnTo>
                    <a:pt x="715835" y="287870"/>
                  </a:lnTo>
                  <a:lnTo>
                    <a:pt x="717016" y="285546"/>
                  </a:lnTo>
                  <a:lnTo>
                    <a:pt x="716470" y="283781"/>
                  </a:lnTo>
                  <a:lnTo>
                    <a:pt x="714692" y="284353"/>
                  </a:lnTo>
                  <a:lnTo>
                    <a:pt x="713879" y="285953"/>
                  </a:lnTo>
                  <a:lnTo>
                    <a:pt x="713562" y="283121"/>
                  </a:lnTo>
                  <a:lnTo>
                    <a:pt x="712838" y="282524"/>
                  </a:lnTo>
                  <a:lnTo>
                    <a:pt x="712330" y="282892"/>
                  </a:lnTo>
                  <a:lnTo>
                    <a:pt x="712241" y="283260"/>
                  </a:lnTo>
                  <a:lnTo>
                    <a:pt x="712774" y="288099"/>
                  </a:lnTo>
                  <a:lnTo>
                    <a:pt x="711377" y="290817"/>
                  </a:lnTo>
                  <a:lnTo>
                    <a:pt x="711073" y="288010"/>
                  </a:lnTo>
                  <a:lnTo>
                    <a:pt x="710349" y="287413"/>
                  </a:lnTo>
                  <a:lnTo>
                    <a:pt x="709841" y="287782"/>
                  </a:lnTo>
                  <a:lnTo>
                    <a:pt x="709777" y="288124"/>
                  </a:lnTo>
                  <a:lnTo>
                    <a:pt x="710285" y="292963"/>
                  </a:lnTo>
                  <a:lnTo>
                    <a:pt x="708723" y="296011"/>
                  </a:lnTo>
                  <a:lnTo>
                    <a:pt x="708444" y="293204"/>
                  </a:lnTo>
                  <a:lnTo>
                    <a:pt x="707694" y="292633"/>
                  </a:lnTo>
                  <a:lnTo>
                    <a:pt x="707186" y="292963"/>
                  </a:lnTo>
                  <a:lnTo>
                    <a:pt x="707123" y="293344"/>
                  </a:lnTo>
                  <a:lnTo>
                    <a:pt x="707631" y="298157"/>
                  </a:lnTo>
                  <a:lnTo>
                    <a:pt x="704494" y="304317"/>
                  </a:lnTo>
                  <a:lnTo>
                    <a:pt x="702652" y="298704"/>
                  </a:lnTo>
                  <a:lnTo>
                    <a:pt x="704215" y="292976"/>
                  </a:lnTo>
                  <a:lnTo>
                    <a:pt x="703757" y="292163"/>
                  </a:lnTo>
                  <a:lnTo>
                    <a:pt x="702983" y="292506"/>
                  </a:lnTo>
                  <a:lnTo>
                    <a:pt x="702932" y="292633"/>
                  </a:lnTo>
                  <a:lnTo>
                    <a:pt x="701903" y="296392"/>
                  </a:lnTo>
                  <a:lnTo>
                    <a:pt x="700849" y="293128"/>
                  </a:lnTo>
                  <a:lnTo>
                    <a:pt x="702411" y="287413"/>
                  </a:lnTo>
                  <a:lnTo>
                    <a:pt x="701941" y="286626"/>
                  </a:lnTo>
                  <a:lnTo>
                    <a:pt x="701179" y="286943"/>
                  </a:lnTo>
                  <a:lnTo>
                    <a:pt x="701128" y="287070"/>
                  </a:lnTo>
                  <a:lnTo>
                    <a:pt x="700100" y="290817"/>
                  </a:lnTo>
                  <a:lnTo>
                    <a:pt x="699160" y="287896"/>
                  </a:lnTo>
                  <a:lnTo>
                    <a:pt x="700709" y="282206"/>
                  </a:lnTo>
                  <a:lnTo>
                    <a:pt x="700252" y="281393"/>
                  </a:lnTo>
                  <a:lnTo>
                    <a:pt x="699477" y="281736"/>
                  </a:lnTo>
                  <a:lnTo>
                    <a:pt x="699452" y="281876"/>
                  </a:lnTo>
                  <a:lnTo>
                    <a:pt x="698423" y="285623"/>
                  </a:lnTo>
                  <a:lnTo>
                    <a:pt x="697509" y="282790"/>
                  </a:lnTo>
                  <a:lnTo>
                    <a:pt x="695858" y="281940"/>
                  </a:lnTo>
                  <a:lnTo>
                    <a:pt x="695083" y="282613"/>
                  </a:lnTo>
                  <a:lnTo>
                    <a:pt x="694994" y="283616"/>
                  </a:lnTo>
                  <a:lnTo>
                    <a:pt x="695604" y="285508"/>
                  </a:lnTo>
                  <a:lnTo>
                    <a:pt x="693483" y="283794"/>
                  </a:lnTo>
                  <a:lnTo>
                    <a:pt x="692518" y="283946"/>
                  </a:lnTo>
                  <a:lnTo>
                    <a:pt x="692658" y="284835"/>
                  </a:lnTo>
                  <a:lnTo>
                    <a:pt x="696341" y="287782"/>
                  </a:lnTo>
                  <a:lnTo>
                    <a:pt x="697293" y="290728"/>
                  </a:lnTo>
                  <a:lnTo>
                    <a:pt x="695172" y="289026"/>
                  </a:lnTo>
                  <a:lnTo>
                    <a:pt x="694232" y="289128"/>
                  </a:lnTo>
                  <a:lnTo>
                    <a:pt x="694182" y="289255"/>
                  </a:lnTo>
                  <a:lnTo>
                    <a:pt x="694359" y="290055"/>
                  </a:lnTo>
                  <a:lnTo>
                    <a:pt x="698042" y="293027"/>
                  </a:lnTo>
                  <a:lnTo>
                    <a:pt x="699096" y="296278"/>
                  </a:lnTo>
                  <a:lnTo>
                    <a:pt x="696976" y="294563"/>
                  </a:lnTo>
                  <a:lnTo>
                    <a:pt x="696036" y="294665"/>
                  </a:lnTo>
                  <a:lnTo>
                    <a:pt x="695985" y="294792"/>
                  </a:lnTo>
                  <a:lnTo>
                    <a:pt x="696137" y="295605"/>
                  </a:lnTo>
                  <a:lnTo>
                    <a:pt x="699833" y="298564"/>
                  </a:lnTo>
                  <a:lnTo>
                    <a:pt x="701954" y="305028"/>
                  </a:lnTo>
                  <a:lnTo>
                    <a:pt x="696658" y="302348"/>
                  </a:lnTo>
                  <a:lnTo>
                    <a:pt x="693851" y="297383"/>
                  </a:lnTo>
                  <a:lnTo>
                    <a:pt x="692950" y="297154"/>
                  </a:lnTo>
                  <a:lnTo>
                    <a:pt x="692670" y="297421"/>
                  </a:lnTo>
                  <a:lnTo>
                    <a:pt x="692696" y="298056"/>
                  </a:lnTo>
                  <a:lnTo>
                    <a:pt x="694524" y="301256"/>
                  </a:lnTo>
                  <a:lnTo>
                    <a:pt x="691476" y="299694"/>
                  </a:lnTo>
                  <a:lnTo>
                    <a:pt x="688644" y="294741"/>
                  </a:lnTo>
                  <a:lnTo>
                    <a:pt x="687755" y="294487"/>
                  </a:lnTo>
                  <a:lnTo>
                    <a:pt x="687501" y="294767"/>
                  </a:lnTo>
                  <a:lnTo>
                    <a:pt x="687501" y="295376"/>
                  </a:lnTo>
                  <a:lnTo>
                    <a:pt x="689317" y="298589"/>
                  </a:lnTo>
                  <a:lnTo>
                    <a:pt x="686562" y="297180"/>
                  </a:lnTo>
                  <a:lnTo>
                    <a:pt x="683768" y="292265"/>
                  </a:lnTo>
                  <a:lnTo>
                    <a:pt x="682853" y="291998"/>
                  </a:lnTo>
                  <a:lnTo>
                    <a:pt x="682599" y="292277"/>
                  </a:lnTo>
                  <a:lnTo>
                    <a:pt x="682599" y="292887"/>
                  </a:lnTo>
                  <a:lnTo>
                    <a:pt x="684428" y="296087"/>
                  </a:lnTo>
                  <a:lnTo>
                    <a:pt x="681926" y="294805"/>
                  </a:lnTo>
                  <a:lnTo>
                    <a:pt x="680148" y="295389"/>
                  </a:lnTo>
                  <a:lnTo>
                    <a:pt x="680720" y="297167"/>
                  </a:lnTo>
                  <a:lnTo>
                    <a:pt x="682688" y="298183"/>
                  </a:lnTo>
                  <a:lnTo>
                    <a:pt x="679767" y="298488"/>
                  </a:lnTo>
                  <a:lnTo>
                    <a:pt x="679259" y="298856"/>
                  </a:lnTo>
                  <a:lnTo>
                    <a:pt x="679183" y="299224"/>
                  </a:lnTo>
                  <a:lnTo>
                    <a:pt x="679907" y="299808"/>
                  </a:lnTo>
                  <a:lnTo>
                    <a:pt x="684847" y="299288"/>
                  </a:lnTo>
                  <a:lnTo>
                    <a:pt x="687539" y="300672"/>
                  </a:lnTo>
                  <a:lnTo>
                    <a:pt x="684669" y="300977"/>
                  </a:lnTo>
                  <a:lnTo>
                    <a:pt x="684136" y="301332"/>
                  </a:lnTo>
                  <a:lnTo>
                    <a:pt x="684072" y="301713"/>
                  </a:lnTo>
                  <a:lnTo>
                    <a:pt x="684809" y="302298"/>
                  </a:lnTo>
                  <a:lnTo>
                    <a:pt x="689686" y="301764"/>
                  </a:lnTo>
                  <a:lnTo>
                    <a:pt x="692734" y="303326"/>
                  </a:lnTo>
                  <a:lnTo>
                    <a:pt x="689864" y="303644"/>
                  </a:lnTo>
                  <a:lnTo>
                    <a:pt x="689330" y="303999"/>
                  </a:lnTo>
                  <a:lnTo>
                    <a:pt x="689279" y="304355"/>
                  </a:lnTo>
                  <a:lnTo>
                    <a:pt x="690016" y="304939"/>
                  </a:lnTo>
                  <a:lnTo>
                    <a:pt x="694880" y="304406"/>
                  </a:lnTo>
                  <a:lnTo>
                    <a:pt x="700811" y="307416"/>
                  </a:lnTo>
                  <a:lnTo>
                    <a:pt x="695007" y="309308"/>
                  </a:lnTo>
                  <a:lnTo>
                    <a:pt x="689635" y="307848"/>
                  </a:lnTo>
                  <a:lnTo>
                    <a:pt x="688873" y="308165"/>
                  </a:lnTo>
                  <a:lnTo>
                    <a:pt x="688822" y="308292"/>
                  </a:lnTo>
                  <a:lnTo>
                    <a:pt x="689292" y="309130"/>
                  </a:lnTo>
                  <a:lnTo>
                    <a:pt x="692696" y="310057"/>
                  </a:lnTo>
                  <a:lnTo>
                    <a:pt x="689444" y="311111"/>
                  </a:lnTo>
                  <a:lnTo>
                    <a:pt x="684098" y="309664"/>
                  </a:lnTo>
                  <a:lnTo>
                    <a:pt x="683336" y="309981"/>
                  </a:lnTo>
                  <a:lnTo>
                    <a:pt x="683285" y="310108"/>
                  </a:lnTo>
                  <a:lnTo>
                    <a:pt x="683729" y="310921"/>
                  </a:lnTo>
                  <a:lnTo>
                    <a:pt x="687146" y="311861"/>
                  </a:lnTo>
                  <a:lnTo>
                    <a:pt x="684225" y="312801"/>
                  </a:lnTo>
                  <a:lnTo>
                    <a:pt x="678853" y="311340"/>
                  </a:lnTo>
                  <a:lnTo>
                    <a:pt x="678116" y="311683"/>
                  </a:lnTo>
                  <a:lnTo>
                    <a:pt x="678065" y="311810"/>
                  </a:lnTo>
                  <a:lnTo>
                    <a:pt x="678522" y="312597"/>
                  </a:lnTo>
                  <a:lnTo>
                    <a:pt x="681926" y="313550"/>
                  </a:lnTo>
                  <a:lnTo>
                    <a:pt x="679411" y="314363"/>
                  </a:lnTo>
                  <a:lnTo>
                    <a:pt x="678649" y="315010"/>
                  </a:lnTo>
                  <a:lnTo>
                    <a:pt x="678573" y="316026"/>
                  </a:lnTo>
                  <a:lnTo>
                    <a:pt x="680237" y="316852"/>
                  </a:lnTo>
                  <a:lnTo>
                    <a:pt x="682396" y="316153"/>
                  </a:lnTo>
                  <a:lnTo>
                    <a:pt x="680466" y="318579"/>
                  </a:lnTo>
                  <a:lnTo>
                    <a:pt x="680542" y="319506"/>
                  </a:lnTo>
                  <a:lnTo>
                    <a:pt x="681482" y="319405"/>
                  </a:lnTo>
                  <a:lnTo>
                    <a:pt x="684707" y="315404"/>
                  </a:lnTo>
                  <a:lnTo>
                    <a:pt x="687616" y="314464"/>
                  </a:lnTo>
                  <a:lnTo>
                    <a:pt x="685673" y="316877"/>
                  </a:lnTo>
                  <a:lnTo>
                    <a:pt x="685622" y="317004"/>
                  </a:lnTo>
                  <a:lnTo>
                    <a:pt x="685787" y="317817"/>
                  </a:lnTo>
                  <a:lnTo>
                    <a:pt x="686701" y="317703"/>
                  </a:lnTo>
                  <a:lnTo>
                    <a:pt x="689902" y="313728"/>
                  </a:lnTo>
                  <a:lnTo>
                    <a:pt x="693166" y="312674"/>
                  </a:lnTo>
                  <a:lnTo>
                    <a:pt x="691184" y="315112"/>
                  </a:lnTo>
                  <a:lnTo>
                    <a:pt x="691324" y="316014"/>
                  </a:lnTo>
                  <a:lnTo>
                    <a:pt x="692264" y="315912"/>
                  </a:lnTo>
                  <a:lnTo>
                    <a:pt x="695439" y="311937"/>
                  </a:lnTo>
                  <a:lnTo>
                    <a:pt x="701649" y="309918"/>
                  </a:lnTo>
                  <a:lnTo>
                    <a:pt x="698792" y="315493"/>
                  </a:lnTo>
                  <a:lnTo>
                    <a:pt x="694055" y="318211"/>
                  </a:lnTo>
                  <a:lnTo>
                    <a:pt x="693775" y="318477"/>
                  </a:lnTo>
                  <a:lnTo>
                    <a:pt x="693801" y="319100"/>
                  </a:lnTo>
                  <a:lnTo>
                    <a:pt x="694702" y="319354"/>
                  </a:lnTo>
                  <a:lnTo>
                    <a:pt x="697699" y="317652"/>
                  </a:lnTo>
                  <a:lnTo>
                    <a:pt x="696125" y="320725"/>
                  </a:lnTo>
                  <a:lnTo>
                    <a:pt x="691388" y="323405"/>
                  </a:lnTo>
                  <a:lnTo>
                    <a:pt x="691134" y="323684"/>
                  </a:lnTo>
                  <a:lnTo>
                    <a:pt x="691159" y="324319"/>
                  </a:lnTo>
                  <a:lnTo>
                    <a:pt x="692061" y="324561"/>
                  </a:lnTo>
                  <a:lnTo>
                    <a:pt x="695032" y="322872"/>
                  </a:lnTo>
                  <a:lnTo>
                    <a:pt x="693635" y="325602"/>
                  </a:lnTo>
                  <a:lnTo>
                    <a:pt x="688886" y="328295"/>
                  </a:lnTo>
                  <a:lnTo>
                    <a:pt x="688632" y="328574"/>
                  </a:lnTo>
                  <a:lnTo>
                    <a:pt x="688657" y="329209"/>
                  </a:lnTo>
                  <a:lnTo>
                    <a:pt x="689571" y="329425"/>
                  </a:lnTo>
                  <a:lnTo>
                    <a:pt x="692556" y="327736"/>
                  </a:lnTo>
                  <a:lnTo>
                    <a:pt x="691438" y="329920"/>
                  </a:lnTo>
                  <a:lnTo>
                    <a:pt x="692035" y="331711"/>
                  </a:lnTo>
                  <a:lnTo>
                    <a:pt x="693813" y="331139"/>
                  </a:lnTo>
                  <a:lnTo>
                    <a:pt x="694804" y="329184"/>
                  </a:lnTo>
                  <a:lnTo>
                    <a:pt x="695159" y="332308"/>
                  </a:lnTo>
                  <a:lnTo>
                    <a:pt x="695858" y="332879"/>
                  </a:lnTo>
                  <a:lnTo>
                    <a:pt x="696455" y="332143"/>
                  </a:lnTo>
                  <a:lnTo>
                    <a:pt x="695883" y="327075"/>
                  </a:lnTo>
                  <a:lnTo>
                    <a:pt x="697293" y="324307"/>
                  </a:lnTo>
                  <a:lnTo>
                    <a:pt x="697649" y="327418"/>
                  </a:lnTo>
                  <a:lnTo>
                    <a:pt x="698360" y="327990"/>
                  </a:lnTo>
                  <a:lnTo>
                    <a:pt x="698957" y="327253"/>
                  </a:lnTo>
                  <a:lnTo>
                    <a:pt x="698373" y="322160"/>
                  </a:lnTo>
                  <a:lnTo>
                    <a:pt x="699935" y="319087"/>
                  </a:lnTo>
                  <a:lnTo>
                    <a:pt x="700278" y="322211"/>
                  </a:lnTo>
                  <a:lnTo>
                    <a:pt x="701027" y="322783"/>
                  </a:lnTo>
                  <a:lnTo>
                    <a:pt x="701598" y="322072"/>
                  </a:lnTo>
                  <a:lnTo>
                    <a:pt x="701040" y="316928"/>
                  </a:lnTo>
                  <a:lnTo>
                    <a:pt x="703961" y="311200"/>
                  </a:lnTo>
                  <a:lnTo>
                    <a:pt x="705916" y="317246"/>
                  </a:lnTo>
                  <a:lnTo>
                    <a:pt x="704494" y="322414"/>
                  </a:lnTo>
                  <a:lnTo>
                    <a:pt x="704938" y="323227"/>
                  </a:lnTo>
                  <a:lnTo>
                    <a:pt x="705777" y="322757"/>
                  </a:lnTo>
                  <a:lnTo>
                    <a:pt x="706653" y="319506"/>
                  </a:lnTo>
                  <a:lnTo>
                    <a:pt x="707720" y="322783"/>
                  </a:lnTo>
                  <a:lnTo>
                    <a:pt x="706297" y="327977"/>
                  </a:lnTo>
                  <a:lnTo>
                    <a:pt x="706780" y="328790"/>
                  </a:lnTo>
                  <a:lnTo>
                    <a:pt x="707567" y="328333"/>
                  </a:lnTo>
                  <a:lnTo>
                    <a:pt x="708456" y="325043"/>
                  </a:lnTo>
                  <a:lnTo>
                    <a:pt x="709409" y="327952"/>
                  </a:lnTo>
                  <a:lnTo>
                    <a:pt x="707999" y="333184"/>
                  </a:lnTo>
                  <a:lnTo>
                    <a:pt x="708444" y="334010"/>
                  </a:lnTo>
                  <a:lnTo>
                    <a:pt x="709269" y="333540"/>
                  </a:lnTo>
                  <a:lnTo>
                    <a:pt x="710158" y="330250"/>
                  </a:lnTo>
                  <a:lnTo>
                    <a:pt x="710819" y="332257"/>
                  </a:lnTo>
                  <a:lnTo>
                    <a:pt x="712495" y="333133"/>
                  </a:lnTo>
                  <a:lnTo>
                    <a:pt x="713320" y="331470"/>
                  </a:lnTo>
                  <a:lnTo>
                    <a:pt x="712698" y="329577"/>
                  </a:lnTo>
                  <a:lnTo>
                    <a:pt x="715225" y="331584"/>
                  </a:lnTo>
                  <a:lnTo>
                    <a:pt x="716153" y="331508"/>
                  </a:lnTo>
                  <a:lnTo>
                    <a:pt x="716051" y="330568"/>
                  </a:lnTo>
                  <a:lnTo>
                    <a:pt x="711962" y="327317"/>
                  </a:lnTo>
                  <a:lnTo>
                    <a:pt x="710996" y="324358"/>
                  </a:lnTo>
                  <a:lnTo>
                    <a:pt x="713524" y="326377"/>
                  </a:lnTo>
                  <a:lnTo>
                    <a:pt x="714463" y="326275"/>
                  </a:lnTo>
                  <a:lnTo>
                    <a:pt x="714362" y="325374"/>
                  </a:lnTo>
                  <a:lnTo>
                    <a:pt x="710260" y="322084"/>
                  </a:lnTo>
                  <a:lnTo>
                    <a:pt x="709193" y="318808"/>
                  </a:lnTo>
                  <a:lnTo>
                    <a:pt x="711720" y="320827"/>
                  </a:lnTo>
                  <a:lnTo>
                    <a:pt x="712647" y="320738"/>
                  </a:lnTo>
                  <a:lnTo>
                    <a:pt x="712546" y="319798"/>
                  </a:lnTo>
                  <a:lnTo>
                    <a:pt x="708456" y="316547"/>
                  </a:lnTo>
                  <a:lnTo>
                    <a:pt x="706437" y="310299"/>
                  </a:lnTo>
                  <a:lnTo>
                    <a:pt x="712114" y="313194"/>
                  </a:lnTo>
                  <a:lnTo>
                    <a:pt x="714883" y="318008"/>
                  </a:lnTo>
                  <a:lnTo>
                    <a:pt x="715772" y="318262"/>
                  </a:lnTo>
                  <a:lnTo>
                    <a:pt x="716013" y="317360"/>
                  </a:lnTo>
                  <a:lnTo>
                    <a:pt x="714248" y="314286"/>
                  </a:lnTo>
                  <a:lnTo>
                    <a:pt x="717308" y="315836"/>
                  </a:lnTo>
                  <a:lnTo>
                    <a:pt x="720064" y="320662"/>
                  </a:lnTo>
                  <a:lnTo>
                    <a:pt x="720953" y="320916"/>
                  </a:lnTo>
                  <a:lnTo>
                    <a:pt x="721220" y="319989"/>
                  </a:lnTo>
                  <a:lnTo>
                    <a:pt x="719467" y="316941"/>
                  </a:lnTo>
                  <a:lnTo>
                    <a:pt x="722160" y="318300"/>
                  </a:lnTo>
                  <a:lnTo>
                    <a:pt x="724954" y="323164"/>
                  </a:lnTo>
                  <a:lnTo>
                    <a:pt x="725843" y="323405"/>
                  </a:lnTo>
                  <a:lnTo>
                    <a:pt x="726097" y="322516"/>
                  </a:lnTo>
                  <a:lnTo>
                    <a:pt x="724319" y="319405"/>
                  </a:lnTo>
                  <a:lnTo>
                    <a:pt x="726325" y="320408"/>
                  </a:lnTo>
                  <a:lnTo>
                    <a:pt x="728091" y="319836"/>
                  </a:lnTo>
                  <a:lnTo>
                    <a:pt x="727519" y="318058"/>
                  </a:lnTo>
                  <a:lnTo>
                    <a:pt x="725919" y="317258"/>
                  </a:lnTo>
                  <a:lnTo>
                    <a:pt x="728941" y="316915"/>
                  </a:lnTo>
                  <a:lnTo>
                    <a:pt x="729526" y="316179"/>
                  </a:lnTo>
                  <a:lnTo>
                    <a:pt x="728789" y="315595"/>
                  </a:lnTo>
                  <a:lnTo>
                    <a:pt x="723760" y="316153"/>
                  </a:lnTo>
                  <a:lnTo>
                    <a:pt x="721029" y="314769"/>
                  </a:lnTo>
                  <a:lnTo>
                    <a:pt x="724052" y="314439"/>
                  </a:lnTo>
                  <a:lnTo>
                    <a:pt x="724623" y="313690"/>
                  </a:lnTo>
                  <a:lnTo>
                    <a:pt x="723900" y="313105"/>
                  </a:lnTo>
                  <a:lnTo>
                    <a:pt x="718858" y="313664"/>
                  </a:lnTo>
                  <a:lnTo>
                    <a:pt x="715797" y="312115"/>
                  </a:lnTo>
                  <a:lnTo>
                    <a:pt x="718870" y="311772"/>
                  </a:lnTo>
                  <a:lnTo>
                    <a:pt x="719455" y="311048"/>
                  </a:lnTo>
                  <a:lnTo>
                    <a:pt x="718731" y="310451"/>
                  </a:lnTo>
                  <a:lnTo>
                    <a:pt x="713663" y="311023"/>
                  </a:lnTo>
                  <a:lnTo>
                    <a:pt x="707694" y="307962"/>
                  </a:lnTo>
                  <a:lnTo>
                    <a:pt x="713549" y="306070"/>
                  </a:lnTo>
                  <a:lnTo>
                    <a:pt x="719086" y="307568"/>
                  </a:lnTo>
                  <a:lnTo>
                    <a:pt x="719886" y="307098"/>
                  </a:lnTo>
                  <a:lnTo>
                    <a:pt x="719429" y="306285"/>
                  </a:lnTo>
                  <a:lnTo>
                    <a:pt x="715835" y="305320"/>
                  </a:lnTo>
                  <a:lnTo>
                    <a:pt x="719112" y="304253"/>
                  </a:lnTo>
                  <a:lnTo>
                    <a:pt x="724623" y="305765"/>
                  </a:lnTo>
                  <a:lnTo>
                    <a:pt x="725449" y="305320"/>
                  </a:lnTo>
                  <a:lnTo>
                    <a:pt x="724979" y="304482"/>
                  </a:lnTo>
                  <a:lnTo>
                    <a:pt x="721385" y="303517"/>
                  </a:lnTo>
                  <a:lnTo>
                    <a:pt x="724306" y="302564"/>
                  </a:lnTo>
                  <a:lnTo>
                    <a:pt x="729843" y="304063"/>
                  </a:lnTo>
                  <a:lnTo>
                    <a:pt x="730669" y="30361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612701" y="5155526"/>
              <a:ext cx="2021839" cy="2470150"/>
            </a:xfrm>
            <a:custGeom>
              <a:avLst/>
              <a:gdLst/>
              <a:ahLst/>
              <a:cxnLst/>
              <a:rect l="l" t="t" r="r" b="b"/>
              <a:pathLst>
                <a:path w="2021840" h="2470150">
                  <a:moveTo>
                    <a:pt x="34340" y="1951761"/>
                  </a:moveTo>
                  <a:lnTo>
                    <a:pt x="32524" y="1942414"/>
                  </a:lnTo>
                  <a:lnTo>
                    <a:pt x="18694" y="1933079"/>
                  </a:lnTo>
                  <a:lnTo>
                    <a:pt x="9321" y="1934883"/>
                  </a:lnTo>
                  <a:lnTo>
                    <a:pt x="0" y="1948713"/>
                  </a:lnTo>
                  <a:lnTo>
                    <a:pt x="1828" y="1958098"/>
                  </a:lnTo>
                  <a:lnTo>
                    <a:pt x="8737" y="1962759"/>
                  </a:lnTo>
                  <a:lnTo>
                    <a:pt x="15646" y="1967420"/>
                  </a:lnTo>
                  <a:lnTo>
                    <a:pt x="25019" y="1965579"/>
                  </a:lnTo>
                  <a:lnTo>
                    <a:pt x="34340" y="1951761"/>
                  </a:lnTo>
                  <a:close/>
                </a:path>
                <a:path w="2021840" h="2470150">
                  <a:moveTo>
                    <a:pt x="670039" y="1507286"/>
                  </a:moveTo>
                  <a:lnTo>
                    <a:pt x="668235" y="1497914"/>
                  </a:lnTo>
                  <a:lnTo>
                    <a:pt x="654405" y="1488579"/>
                  </a:lnTo>
                  <a:lnTo>
                    <a:pt x="645045" y="1490421"/>
                  </a:lnTo>
                  <a:lnTo>
                    <a:pt x="635736" y="1504226"/>
                  </a:lnTo>
                  <a:lnTo>
                    <a:pt x="637540" y="1513598"/>
                  </a:lnTo>
                  <a:lnTo>
                    <a:pt x="644448" y="1518259"/>
                  </a:lnTo>
                  <a:lnTo>
                    <a:pt x="651357" y="1522920"/>
                  </a:lnTo>
                  <a:lnTo>
                    <a:pt x="660730" y="1521079"/>
                  </a:lnTo>
                  <a:lnTo>
                    <a:pt x="670039" y="1507286"/>
                  </a:lnTo>
                  <a:close/>
                </a:path>
                <a:path w="2021840" h="2470150">
                  <a:moveTo>
                    <a:pt x="891565" y="2248217"/>
                  </a:moveTo>
                  <a:lnTo>
                    <a:pt x="890524" y="2242782"/>
                  </a:lnTo>
                  <a:lnTo>
                    <a:pt x="882535" y="2237384"/>
                  </a:lnTo>
                  <a:lnTo>
                    <a:pt x="877100" y="2238464"/>
                  </a:lnTo>
                  <a:lnTo>
                    <a:pt x="871728" y="2246426"/>
                  </a:lnTo>
                  <a:lnTo>
                    <a:pt x="872769" y="2251849"/>
                  </a:lnTo>
                  <a:lnTo>
                    <a:pt x="876782" y="2254554"/>
                  </a:lnTo>
                  <a:lnTo>
                    <a:pt x="880770" y="2257247"/>
                  </a:lnTo>
                  <a:lnTo>
                    <a:pt x="886193" y="2256193"/>
                  </a:lnTo>
                  <a:lnTo>
                    <a:pt x="891565" y="2248217"/>
                  </a:lnTo>
                  <a:close/>
                </a:path>
                <a:path w="2021840" h="2470150">
                  <a:moveTo>
                    <a:pt x="927684" y="2419997"/>
                  </a:moveTo>
                  <a:lnTo>
                    <a:pt x="925880" y="2410625"/>
                  </a:lnTo>
                  <a:lnTo>
                    <a:pt x="912050" y="2401303"/>
                  </a:lnTo>
                  <a:lnTo>
                    <a:pt x="902665" y="2403132"/>
                  </a:lnTo>
                  <a:lnTo>
                    <a:pt x="893356" y="2416937"/>
                  </a:lnTo>
                  <a:lnTo>
                    <a:pt x="895184" y="2426322"/>
                  </a:lnTo>
                  <a:lnTo>
                    <a:pt x="902093" y="2430983"/>
                  </a:lnTo>
                  <a:lnTo>
                    <a:pt x="909002" y="2435644"/>
                  </a:lnTo>
                  <a:lnTo>
                    <a:pt x="918375" y="2433802"/>
                  </a:lnTo>
                  <a:lnTo>
                    <a:pt x="927684" y="2419997"/>
                  </a:lnTo>
                  <a:close/>
                </a:path>
                <a:path w="2021840" h="2470150">
                  <a:moveTo>
                    <a:pt x="958862" y="2011718"/>
                  </a:moveTo>
                  <a:lnTo>
                    <a:pt x="958773" y="2010791"/>
                  </a:lnTo>
                  <a:lnTo>
                    <a:pt x="958303" y="2009952"/>
                  </a:lnTo>
                  <a:lnTo>
                    <a:pt x="952487" y="2008352"/>
                  </a:lnTo>
                  <a:lnTo>
                    <a:pt x="951712" y="2008695"/>
                  </a:lnTo>
                  <a:lnTo>
                    <a:pt x="951661" y="2008822"/>
                  </a:lnTo>
                  <a:lnTo>
                    <a:pt x="952119" y="2009622"/>
                  </a:lnTo>
                  <a:lnTo>
                    <a:pt x="957630" y="2011146"/>
                  </a:lnTo>
                  <a:lnTo>
                    <a:pt x="954024" y="2015642"/>
                  </a:lnTo>
                  <a:lnTo>
                    <a:pt x="954163" y="2016531"/>
                  </a:lnTo>
                  <a:lnTo>
                    <a:pt x="955078" y="2016417"/>
                  </a:lnTo>
                  <a:lnTo>
                    <a:pt x="958862" y="2011718"/>
                  </a:lnTo>
                  <a:close/>
                </a:path>
                <a:path w="2021840" h="2470150">
                  <a:moveTo>
                    <a:pt x="964107" y="2010029"/>
                  </a:moveTo>
                  <a:lnTo>
                    <a:pt x="963993" y="2009089"/>
                  </a:lnTo>
                  <a:lnTo>
                    <a:pt x="963510" y="2008251"/>
                  </a:lnTo>
                  <a:lnTo>
                    <a:pt x="957681" y="2006676"/>
                  </a:lnTo>
                  <a:lnTo>
                    <a:pt x="956919" y="2006993"/>
                  </a:lnTo>
                  <a:lnTo>
                    <a:pt x="956881" y="2007133"/>
                  </a:lnTo>
                  <a:lnTo>
                    <a:pt x="957338" y="2007946"/>
                  </a:lnTo>
                  <a:lnTo>
                    <a:pt x="962837" y="2009457"/>
                  </a:lnTo>
                  <a:lnTo>
                    <a:pt x="959243" y="2013940"/>
                  </a:lnTo>
                  <a:lnTo>
                    <a:pt x="959370" y="2014829"/>
                  </a:lnTo>
                  <a:lnTo>
                    <a:pt x="960310" y="2014728"/>
                  </a:lnTo>
                  <a:lnTo>
                    <a:pt x="964107" y="2010029"/>
                  </a:lnTo>
                  <a:close/>
                </a:path>
                <a:path w="2021840" h="2470150">
                  <a:moveTo>
                    <a:pt x="969632" y="2008225"/>
                  </a:moveTo>
                  <a:lnTo>
                    <a:pt x="969530" y="2007285"/>
                  </a:lnTo>
                  <a:lnTo>
                    <a:pt x="969060" y="2006447"/>
                  </a:lnTo>
                  <a:lnTo>
                    <a:pt x="963244" y="2004885"/>
                  </a:lnTo>
                  <a:lnTo>
                    <a:pt x="962482" y="2005203"/>
                  </a:lnTo>
                  <a:lnTo>
                    <a:pt x="962431" y="2005330"/>
                  </a:lnTo>
                  <a:lnTo>
                    <a:pt x="962888" y="2006130"/>
                  </a:lnTo>
                  <a:lnTo>
                    <a:pt x="968413" y="2007654"/>
                  </a:lnTo>
                  <a:lnTo>
                    <a:pt x="964831" y="2012099"/>
                  </a:lnTo>
                  <a:lnTo>
                    <a:pt x="964933" y="2013038"/>
                  </a:lnTo>
                  <a:lnTo>
                    <a:pt x="965873" y="2012937"/>
                  </a:lnTo>
                  <a:lnTo>
                    <a:pt x="969632" y="2008225"/>
                  </a:lnTo>
                  <a:close/>
                </a:path>
                <a:path w="2021840" h="2470150">
                  <a:moveTo>
                    <a:pt x="970064" y="2029180"/>
                  </a:moveTo>
                  <a:lnTo>
                    <a:pt x="969403" y="2023186"/>
                  </a:lnTo>
                  <a:lnTo>
                    <a:pt x="968679" y="2022589"/>
                  </a:lnTo>
                  <a:lnTo>
                    <a:pt x="967752" y="2022322"/>
                  </a:lnTo>
                  <a:lnTo>
                    <a:pt x="962507" y="2025332"/>
                  </a:lnTo>
                  <a:lnTo>
                    <a:pt x="962253" y="2025611"/>
                  </a:lnTo>
                  <a:lnTo>
                    <a:pt x="962253" y="2026234"/>
                  </a:lnTo>
                  <a:lnTo>
                    <a:pt x="963168" y="2026450"/>
                  </a:lnTo>
                  <a:lnTo>
                    <a:pt x="968121" y="2023643"/>
                  </a:lnTo>
                  <a:lnTo>
                    <a:pt x="968743" y="2029320"/>
                  </a:lnTo>
                  <a:lnTo>
                    <a:pt x="969479" y="2029904"/>
                  </a:lnTo>
                  <a:lnTo>
                    <a:pt x="970064" y="2029180"/>
                  </a:lnTo>
                  <a:close/>
                </a:path>
                <a:path w="2021840" h="2470150">
                  <a:moveTo>
                    <a:pt x="972553" y="2024265"/>
                  </a:moveTo>
                  <a:lnTo>
                    <a:pt x="971905" y="2018296"/>
                  </a:lnTo>
                  <a:lnTo>
                    <a:pt x="971181" y="2017699"/>
                  </a:lnTo>
                  <a:lnTo>
                    <a:pt x="970254" y="2017433"/>
                  </a:lnTo>
                  <a:lnTo>
                    <a:pt x="965009" y="2020443"/>
                  </a:lnTo>
                  <a:lnTo>
                    <a:pt x="964755" y="2020722"/>
                  </a:lnTo>
                  <a:lnTo>
                    <a:pt x="964755" y="2021332"/>
                  </a:lnTo>
                  <a:lnTo>
                    <a:pt x="965669" y="2021560"/>
                  </a:lnTo>
                  <a:lnTo>
                    <a:pt x="970622" y="2018753"/>
                  </a:lnTo>
                  <a:lnTo>
                    <a:pt x="971245" y="2024430"/>
                  </a:lnTo>
                  <a:lnTo>
                    <a:pt x="971981" y="2025015"/>
                  </a:lnTo>
                  <a:lnTo>
                    <a:pt x="972553" y="2024265"/>
                  </a:lnTo>
                  <a:close/>
                </a:path>
                <a:path w="2021840" h="2470150">
                  <a:moveTo>
                    <a:pt x="975194" y="2019084"/>
                  </a:moveTo>
                  <a:lnTo>
                    <a:pt x="974547" y="2013077"/>
                  </a:lnTo>
                  <a:lnTo>
                    <a:pt x="973823" y="2012480"/>
                  </a:lnTo>
                  <a:lnTo>
                    <a:pt x="972896" y="2012213"/>
                  </a:lnTo>
                  <a:lnTo>
                    <a:pt x="967651" y="2015223"/>
                  </a:lnTo>
                  <a:lnTo>
                    <a:pt x="967397" y="2015502"/>
                  </a:lnTo>
                  <a:lnTo>
                    <a:pt x="967397" y="2016112"/>
                  </a:lnTo>
                  <a:lnTo>
                    <a:pt x="968298" y="2016366"/>
                  </a:lnTo>
                  <a:lnTo>
                    <a:pt x="973251" y="2013559"/>
                  </a:lnTo>
                  <a:lnTo>
                    <a:pt x="973886" y="2019211"/>
                  </a:lnTo>
                  <a:lnTo>
                    <a:pt x="974623" y="2019795"/>
                  </a:lnTo>
                  <a:lnTo>
                    <a:pt x="975194" y="2019084"/>
                  </a:lnTo>
                  <a:close/>
                </a:path>
                <a:path w="2021840" h="2470150">
                  <a:moveTo>
                    <a:pt x="988529" y="1993303"/>
                  </a:moveTo>
                  <a:lnTo>
                    <a:pt x="987628" y="1993074"/>
                  </a:lnTo>
                  <a:lnTo>
                    <a:pt x="982649" y="1995906"/>
                  </a:lnTo>
                  <a:lnTo>
                    <a:pt x="982040" y="1990204"/>
                  </a:lnTo>
                  <a:lnTo>
                    <a:pt x="981316" y="1989620"/>
                  </a:lnTo>
                  <a:lnTo>
                    <a:pt x="980782" y="1989975"/>
                  </a:lnTo>
                  <a:lnTo>
                    <a:pt x="980719" y="1990356"/>
                  </a:lnTo>
                  <a:lnTo>
                    <a:pt x="981367" y="1996363"/>
                  </a:lnTo>
                  <a:lnTo>
                    <a:pt x="982116" y="1996935"/>
                  </a:lnTo>
                  <a:lnTo>
                    <a:pt x="983030" y="1997202"/>
                  </a:lnTo>
                  <a:lnTo>
                    <a:pt x="988288" y="1994204"/>
                  </a:lnTo>
                  <a:lnTo>
                    <a:pt x="988529" y="1993303"/>
                  </a:lnTo>
                  <a:close/>
                </a:path>
                <a:path w="2021840" h="2470150">
                  <a:moveTo>
                    <a:pt x="991171" y="1988083"/>
                  </a:moveTo>
                  <a:lnTo>
                    <a:pt x="990257" y="1987854"/>
                  </a:lnTo>
                  <a:lnTo>
                    <a:pt x="985304" y="1990699"/>
                  </a:lnTo>
                  <a:lnTo>
                    <a:pt x="984694" y="1985035"/>
                  </a:lnTo>
                  <a:lnTo>
                    <a:pt x="983945" y="1984438"/>
                  </a:lnTo>
                  <a:lnTo>
                    <a:pt x="983449" y="1984781"/>
                  </a:lnTo>
                  <a:lnTo>
                    <a:pt x="983361" y="1985149"/>
                  </a:lnTo>
                  <a:lnTo>
                    <a:pt x="984034" y="1991169"/>
                  </a:lnTo>
                  <a:lnTo>
                    <a:pt x="984770" y="1991766"/>
                  </a:lnTo>
                  <a:lnTo>
                    <a:pt x="985672" y="1992020"/>
                  </a:lnTo>
                  <a:lnTo>
                    <a:pt x="990930" y="1989023"/>
                  </a:lnTo>
                  <a:lnTo>
                    <a:pt x="991171" y="1988083"/>
                  </a:lnTo>
                  <a:close/>
                </a:path>
                <a:path w="2021840" h="2470150">
                  <a:moveTo>
                    <a:pt x="993495" y="2004098"/>
                  </a:moveTo>
                  <a:lnTo>
                    <a:pt x="993025" y="2003298"/>
                  </a:lnTo>
                  <a:lnTo>
                    <a:pt x="987513" y="2001824"/>
                  </a:lnTo>
                  <a:lnTo>
                    <a:pt x="991108" y="1997329"/>
                  </a:lnTo>
                  <a:lnTo>
                    <a:pt x="991006" y="1996427"/>
                  </a:lnTo>
                  <a:lnTo>
                    <a:pt x="990066" y="1996528"/>
                  </a:lnTo>
                  <a:lnTo>
                    <a:pt x="986282" y="2001227"/>
                  </a:lnTo>
                  <a:lnTo>
                    <a:pt x="986383" y="2002155"/>
                  </a:lnTo>
                  <a:lnTo>
                    <a:pt x="986866" y="2002980"/>
                  </a:lnTo>
                  <a:lnTo>
                    <a:pt x="992682" y="2004580"/>
                  </a:lnTo>
                  <a:lnTo>
                    <a:pt x="993495" y="2004098"/>
                  </a:lnTo>
                  <a:close/>
                </a:path>
                <a:path w="2021840" h="2470150">
                  <a:moveTo>
                    <a:pt x="993660" y="1983219"/>
                  </a:moveTo>
                  <a:lnTo>
                    <a:pt x="992759" y="1982965"/>
                  </a:lnTo>
                  <a:lnTo>
                    <a:pt x="987780" y="1985822"/>
                  </a:lnTo>
                  <a:lnTo>
                    <a:pt x="987158" y="1980133"/>
                  </a:lnTo>
                  <a:lnTo>
                    <a:pt x="986434" y="1979536"/>
                  </a:lnTo>
                  <a:lnTo>
                    <a:pt x="985926" y="1979904"/>
                  </a:lnTo>
                  <a:lnTo>
                    <a:pt x="985850" y="1980272"/>
                  </a:lnTo>
                  <a:lnTo>
                    <a:pt x="986523" y="1986267"/>
                  </a:lnTo>
                  <a:lnTo>
                    <a:pt x="987259" y="1986864"/>
                  </a:lnTo>
                  <a:lnTo>
                    <a:pt x="988187" y="1987130"/>
                  </a:lnTo>
                  <a:lnTo>
                    <a:pt x="993432" y="1984133"/>
                  </a:lnTo>
                  <a:lnTo>
                    <a:pt x="993660" y="1983219"/>
                  </a:lnTo>
                  <a:close/>
                </a:path>
                <a:path w="2021840" h="2470150">
                  <a:moveTo>
                    <a:pt x="999045" y="2002332"/>
                  </a:moveTo>
                  <a:lnTo>
                    <a:pt x="998575" y="2001494"/>
                  </a:lnTo>
                  <a:lnTo>
                    <a:pt x="993076" y="1999996"/>
                  </a:lnTo>
                  <a:lnTo>
                    <a:pt x="996670" y="1995538"/>
                  </a:lnTo>
                  <a:lnTo>
                    <a:pt x="996543" y="1994623"/>
                  </a:lnTo>
                  <a:lnTo>
                    <a:pt x="995616" y="1994700"/>
                  </a:lnTo>
                  <a:lnTo>
                    <a:pt x="991844" y="1999437"/>
                  </a:lnTo>
                  <a:lnTo>
                    <a:pt x="991946" y="2000351"/>
                  </a:lnTo>
                  <a:lnTo>
                    <a:pt x="992403" y="2001177"/>
                  </a:lnTo>
                  <a:lnTo>
                    <a:pt x="998220" y="2002777"/>
                  </a:lnTo>
                  <a:lnTo>
                    <a:pt x="999045" y="2002332"/>
                  </a:lnTo>
                  <a:close/>
                </a:path>
                <a:path w="2021840" h="2470150">
                  <a:moveTo>
                    <a:pt x="1003147" y="2013216"/>
                  </a:moveTo>
                  <a:lnTo>
                    <a:pt x="1002411" y="2012632"/>
                  </a:lnTo>
                  <a:lnTo>
                    <a:pt x="997381" y="2013178"/>
                  </a:lnTo>
                  <a:lnTo>
                    <a:pt x="994600" y="2011768"/>
                  </a:lnTo>
                  <a:lnTo>
                    <a:pt x="997673" y="2011426"/>
                  </a:lnTo>
                  <a:lnTo>
                    <a:pt x="998258" y="2010702"/>
                  </a:lnTo>
                  <a:lnTo>
                    <a:pt x="997508" y="2010130"/>
                  </a:lnTo>
                  <a:lnTo>
                    <a:pt x="992479" y="2010689"/>
                  </a:lnTo>
                  <a:lnTo>
                    <a:pt x="989406" y="2009127"/>
                  </a:lnTo>
                  <a:lnTo>
                    <a:pt x="992466" y="2008784"/>
                  </a:lnTo>
                  <a:lnTo>
                    <a:pt x="993051" y="2008047"/>
                  </a:lnTo>
                  <a:lnTo>
                    <a:pt x="992327" y="2007463"/>
                  </a:lnTo>
                  <a:lnTo>
                    <a:pt x="987272" y="2008047"/>
                  </a:lnTo>
                  <a:lnTo>
                    <a:pt x="978890" y="2003755"/>
                  </a:lnTo>
                  <a:lnTo>
                    <a:pt x="976261" y="1995678"/>
                  </a:lnTo>
                  <a:lnTo>
                    <a:pt x="977811" y="1989975"/>
                  </a:lnTo>
                  <a:lnTo>
                    <a:pt x="977353" y="1989188"/>
                  </a:lnTo>
                  <a:lnTo>
                    <a:pt x="976591" y="1989543"/>
                  </a:lnTo>
                  <a:lnTo>
                    <a:pt x="975512" y="1993392"/>
                  </a:lnTo>
                  <a:lnTo>
                    <a:pt x="974458" y="1990115"/>
                  </a:lnTo>
                  <a:lnTo>
                    <a:pt x="976020" y="1984451"/>
                  </a:lnTo>
                  <a:lnTo>
                    <a:pt x="975537" y="1983638"/>
                  </a:lnTo>
                  <a:lnTo>
                    <a:pt x="974801" y="1983981"/>
                  </a:lnTo>
                  <a:lnTo>
                    <a:pt x="974750" y="1984108"/>
                  </a:lnTo>
                  <a:lnTo>
                    <a:pt x="973721" y="1987829"/>
                  </a:lnTo>
                  <a:lnTo>
                    <a:pt x="972769" y="1984870"/>
                  </a:lnTo>
                  <a:lnTo>
                    <a:pt x="974318" y="1979244"/>
                  </a:lnTo>
                  <a:lnTo>
                    <a:pt x="973874" y="1978418"/>
                  </a:lnTo>
                  <a:lnTo>
                    <a:pt x="973112" y="1978748"/>
                  </a:lnTo>
                  <a:lnTo>
                    <a:pt x="973061" y="1978875"/>
                  </a:lnTo>
                  <a:lnTo>
                    <a:pt x="972032" y="1982622"/>
                  </a:lnTo>
                  <a:lnTo>
                    <a:pt x="971130" y="1979803"/>
                  </a:lnTo>
                  <a:lnTo>
                    <a:pt x="969454" y="1978952"/>
                  </a:lnTo>
                  <a:lnTo>
                    <a:pt x="968692" y="1979599"/>
                  </a:lnTo>
                  <a:lnTo>
                    <a:pt x="968603" y="1980641"/>
                  </a:lnTo>
                  <a:lnTo>
                    <a:pt x="969213" y="1982533"/>
                  </a:lnTo>
                  <a:lnTo>
                    <a:pt x="967079" y="1980806"/>
                  </a:lnTo>
                  <a:lnTo>
                    <a:pt x="966165" y="1980920"/>
                  </a:lnTo>
                  <a:lnTo>
                    <a:pt x="966241" y="1981847"/>
                  </a:lnTo>
                  <a:lnTo>
                    <a:pt x="969949" y="1984819"/>
                  </a:lnTo>
                  <a:lnTo>
                    <a:pt x="970889" y="1987740"/>
                  </a:lnTo>
                  <a:lnTo>
                    <a:pt x="968794" y="1986051"/>
                  </a:lnTo>
                  <a:lnTo>
                    <a:pt x="967867" y="1986127"/>
                  </a:lnTo>
                  <a:lnTo>
                    <a:pt x="967943" y="1987054"/>
                  </a:lnTo>
                  <a:lnTo>
                    <a:pt x="971638" y="1990039"/>
                  </a:lnTo>
                  <a:lnTo>
                    <a:pt x="972693" y="1993290"/>
                  </a:lnTo>
                  <a:lnTo>
                    <a:pt x="970572" y="1991575"/>
                  </a:lnTo>
                  <a:lnTo>
                    <a:pt x="969657" y="1991690"/>
                  </a:lnTo>
                  <a:lnTo>
                    <a:pt x="969759" y="1992604"/>
                  </a:lnTo>
                  <a:lnTo>
                    <a:pt x="973442" y="1995576"/>
                  </a:lnTo>
                  <a:lnTo>
                    <a:pt x="975563" y="2002053"/>
                  </a:lnTo>
                  <a:lnTo>
                    <a:pt x="970305" y="1999386"/>
                  </a:lnTo>
                  <a:lnTo>
                    <a:pt x="967460" y="1994395"/>
                  </a:lnTo>
                  <a:lnTo>
                    <a:pt x="966546" y="1994166"/>
                  </a:lnTo>
                  <a:lnTo>
                    <a:pt x="966292" y="1994446"/>
                  </a:lnTo>
                  <a:lnTo>
                    <a:pt x="966292" y="1995055"/>
                  </a:lnTo>
                  <a:lnTo>
                    <a:pt x="968133" y="1998281"/>
                  </a:lnTo>
                  <a:lnTo>
                    <a:pt x="965073" y="1996719"/>
                  </a:lnTo>
                  <a:lnTo>
                    <a:pt x="962253" y="1991766"/>
                  </a:lnTo>
                  <a:lnTo>
                    <a:pt x="961339" y="1991499"/>
                  </a:lnTo>
                  <a:lnTo>
                    <a:pt x="961085" y="1991779"/>
                  </a:lnTo>
                  <a:lnTo>
                    <a:pt x="961110" y="1992414"/>
                  </a:lnTo>
                  <a:lnTo>
                    <a:pt x="962939" y="1995639"/>
                  </a:lnTo>
                  <a:lnTo>
                    <a:pt x="960196" y="1994230"/>
                  </a:lnTo>
                  <a:lnTo>
                    <a:pt x="957364" y="1989277"/>
                  </a:lnTo>
                  <a:lnTo>
                    <a:pt x="956475" y="1989023"/>
                  </a:lnTo>
                  <a:lnTo>
                    <a:pt x="956195" y="1989289"/>
                  </a:lnTo>
                  <a:lnTo>
                    <a:pt x="956221" y="1989924"/>
                  </a:lnTo>
                  <a:lnTo>
                    <a:pt x="958037" y="1993125"/>
                  </a:lnTo>
                  <a:lnTo>
                    <a:pt x="955535" y="1991842"/>
                  </a:lnTo>
                  <a:lnTo>
                    <a:pt x="953757" y="1992414"/>
                  </a:lnTo>
                  <a:lnTo>
                    <a:pt x="954328" y="1994192"/>
                  </a:lnTo>
                  <a:lnTo>
                    <a:pt x="956284" y="1995195"/>
                  </a:lnTo>
                  <a:lnTo>
                    <a:pt x="953389" y="1995512"/>
                  </a:lnTo>
                  <a:lnTo>
                    <a:pt x="952855" y="1995868"/>
                  </a:lnTo>
                  <a:lnTo>
                    <a:pt x="952792" y="1996249"/>
                  </a:lnTo>
                  <a:lnTo>
                    <a:pt x="953503" y="1996821"/>
                  </a:lnTo>
                  <a:lnTo>
                    <a:pt x="958430" y="1996300"/>
                  </a:lnTo>
                  <a:lnTo>
                    <a:pt x="961136" y="1997684"/>
                  </a:lnTo>
                  <a:lnTo>
                    <a:pt x="958253" y="1997989"/>
                  </a:lnTo>
                  <a:lnTo>
                    <a:pt x="957745" y="1998357"/>
                  </a:lnTo>
                  <a:lnTo>
                    <a:pt x="957656" y="1998726"/>
                  </a:lnTo>
                  <a:lnTo>
                    <a:pt x="958392" y="1999310"/>
                  </a:lnTo>
                  <a:lnTo>
                    <a:pt x="963295" y="1998789"/>
                  </a:lnTo>
                  <a:lnTo>
                    <a:pt x="966330" y="2000338"/>
                  </a:lnTo>
                  <a:lnTo>
                    <a:pt x="963447" y="2000656"/>
                  </a:lnTo>
                  <a:lnTo>
                    <a:pt x="962939" y="2001024"/>
                  </a:lnTo>
                  <a:lnTo>
                    <a:pt x="962875" y="2001367"/>
                  </a:lnTo>
                  <a:lnTo>
                    <a:pt x="963599" y="2001951"/>
                  </a:lnTo>
                  <a:lnTo>
                    <a:pt x="968463" y="2001418"/>
                  </a:lnTo>
                  <a:lnTo>
                    <a:pt x="976718" y="2005609"/>
                  </a:lnTo>
                  <a:lnTo>
                    <a:pt x="979512" y="2014283"/>
                  </a:lnTo>
                  <a:lnTo>
                    <a:pt x="978115" y="2019439"/>
                  </a:lnTo>
                  <a:lnTo>
                    <a:pt x="978585" y="2020239"/>
                  </a:lnTo>
                  <a:lnTo>
                    <a:pt x="979385" y="2019769"/>
                  </a:lnTo>
                  <a:lnTo>
                    <a:pt x="980262" y="2016569"/>
                  </a:lnTo>
                  <a:lnTo>
                    <a:pt x="981316" y="2019808"/>
                  </a:lnTo>
                  <a:lnTo>
                    <a:pt x="979893" y="2024989"/>
                  </a:lnTo>
                  <a:lnTo>
                    <a:pt x="980376" y="2025802"/>
                  </a:lnTo>
                  <a:lnTo>
                    <a:pt x="981176" y="2025345"/>
                  </a:lnTo>
                  <a:lnTo>
                    <a:pt x="982065" y="2022106"/>
                  </a:lnTo>
                  <a:lnTo>
                    <a:pt x="983018" y="2025015"/>
                  </a:lnTo>
                  <a:lnTo>
                    <a:pt x="981595" y="2030209"/>
                  </a:lnTo>
                  <a:lnTo>
                    <a:pt x="982078" y="2031022"/>
                  </a:lnTo>
                  <a:lnTo>
                    <a:pt x="982878" y="2030552"/>
                  </a:lnTo>
                  <a:lnTo>
                    <a:pt x="983767" y="2027301"/>
                  </a:lnTo>
                  <a:lnTo>
                    <a:pt x="984415" y="2029269"/>
                  </a:lnTo>
                  <a:lnTo>
                    <a:pt x="986078" y="2030133"/>
                  </a:lnTo>
                  <a:lnTo>
                    <a:pt x="986904" y="2028469"/>
                  </a:lnTo>
                  <a:lnTo>
                    <a:pt x="986269" y="2026551"/>
                  </a:lnTo>
                  <a:lnTo>
                    <a:pt x="988847" y="2028621"/>
                  </a:lnTo>
                  <a:lnTo>
                    <a:pt x="989774" y="2028494"/>
                  </a:lnTo>
                  <a:lnTo>
                    <a:pt x="989672" y="2027593"/>
                  </a:lnTo>
                  <a:lnTo>
                    <a:pt x="985532" y="2024265"/>
                  </a:lnTo>
                  <a:lnTo>
                    <a:pt x="984580" y="2021357"/>
                  </a:lnTo>
                  <a:lnTo>
                    <a:pt x="987145" y="2023402"/>
                  </a:lnTo>
                  <a:lnTo>
                    <a:pt x="988085" y="2023300"/>
                  </a:lnTo>
                  <a:lnTo>
                    <a:pt x="987971" y="2022360"/>
                  </a:lnTo>
                  <a:lnTo>
                    <a:pt x="983843" y="2019084"/>
                  </a:lnTo>
                  <a:lnTo>
                    <a:pt x="982776" y="2015807"/>
                  </a:lnTo>
                  <a:lnTo>
                    <a:pt x="985354" y="2017852"/>
                  </a:lnTo>
                  <a:lnTo>
                    <a:pt x="986256" y="2017750"/>
                  </a:lnTo>
                  <a:lnTo>
                    <a:pt x="986167" y="2016823"/>
                  </a:lnTo>
                  <a:lnTo>
                    <a:pt x="982027" y="2013508"/>
                  </a:lnTo>
                  <a:lnTo>
                    <a:pt x="980033" y="2007298"/>
                  </a:lnTo>
                  <a:lnTo>
                    <a:pt x="985710" y="2010206"/>
                  </a:lnTo>
                  <a:lnTo>
                    <a:pt x="988479" y="2015032"/>
                  </a:lnTo>
                  <a:lnTo>
                    <a:pt x="989368" y="2015274"/>
                  </a:lnTo>
                  <a:lnTo>
                    <a:pt x="989622" y="2014385"/>
                  </a:lnTo>
                  <a:lnTo>
                    <a:pt x="987844" y="2011299"/>
                  </a:lnTo>
                  <a:lnTo>
                    <a:pt x="990904" y="2012848"/>
                  </a:lnTo>
                  <a:lnTo>
                    <a:pt x="993673" y="2017699"/>
                  </a:lnTo>
                  <a:lnTo>
                    <a:pt x="994587" y="2017928"/>
                  </a:lnTo>
                  <a:lnTo>
                    <a:pt x="994841" y="2017026"/>
                  </a:lnTo>
                  <a:lnTo>
                    <a:pt x="993076" y="2013953"/>
                  </a:lnTo>
                  <a:lnTo>
                    <a:pt x="995819" y="2015350"/>
                  </a:lnTo>
                  <a:lnTo>
                    <a:pt x="998537" y="2020163"/>
                  </a:lnTo>
                  <a:lnTo>
                    <a:pt x="999451" y="2020392"/>
                  </a:lnTo>
                  <a:lnTo>
                    <a:pt x="999705" y="2019503"/>
                  </a:lnTo>
                  <a:lnTo>
                    <a:pt x="997940" y="2016429"/>
                  </a:lnTo>
                  <a:lnTo>
                    <a:pt x="999909" y="2017420"/>
                  </a:lnTo>
                  <a:lnTo>
                    <a:pt x="1001687" y="2016848"/>
                  </a:lnTo>
                  <a:lnTo>
                    <a:pt x="1001115" y="2015070"/>
                  </a:lnTo>
                  <a:lnTo>
                    <a:pt x="999515" y="2014258"/>
                  </a:lnTo>
                  <a:lnTo>
                    <a:pt x="1002576" y="2013927"/>
                  </a:lnTo>
                  <a:lnTo>
                    <a:pt x="1003147" y="2013216"/>
                  </a:lnTo>
                  <a:close/>
                </a:path>
                <a:path w="2021840" h="2470150">
                  <a:moveTo>
                    <a:pt x="1004252" y="2000631"/>
                  </a:moveTo>
                  <a:lnTo>
                    <a:pt x="1003795" y="1999805"/>
                  </a:lnTo>
                  <a:lnTo>
                    <a:pt x="998258" y="1998319"/>
                  </a:lnTo>
                  <a:lnTo>
                    <a:pt x="1001864" y="1993849"/>
                  </a:lnTo>
                  <a:lnTo>
                    <a:pt x="1001776" y="1992922"/>
                  </a:lnTo>
                  <a:lnTo>
                    <a:pt x="1000836" y="1993023"/>
                  </a:lnTo>
                  <a:lnTo>
                    <a:pt x="997051" y="1997722"/>
                  </a:lnTo>
                  <a:lnTo>
                    <a:pt x="997153" y="1998662"/>
                  </a:lnTo>
                  <a:lnTo>
                    <a:pt x="997623" y="1999513"/>
                  </a:lnTo>
                  <a:lnTo>
                    <a:pt x="1003452" y="2001088"/>
                  </a:lnTo>
                  <a:lnTo>
                    <a:pt x="1004252" y="2000631"/>
                  </a:lnTo>
                  <a:close/>
                </a:path>
                <a:path w="2021840" h="2470150">
                  <a:moveTo>
                    <a:pt x="1053338" y="2034527"/>
                  </a:moveTo>
                  <a:lnTo>
                    <a:pt x="1051509" y="2025142"/>
                  </a:lnTo>
                  <a:lnTo>
                    <a:pt x="1037704" y="2015832"/>
                  </a:lnTo>
                  <a:lnTo>
                    <a:pt x="1028319" y="2017661"/>
                  </a:lnTo>
                  <a:lnTo>
                    <a:pt x="1019009" y="2031466"/>
                  </a:lnTo>
                  <a:lnTo>
                    <a:pt x="1020838" y="2040851"/>
                  </a:lnTo>
                  <a:lnTo>
                    <a:pt x="1027747" y="2045512"/>
                  </a:lnTo>
                  <a:lnTo>
                    <a:pt x="1034630" y="2050161"/>
                  </a:lnTo>
                  <a:lnTo>
                    <a:pt x="1044028" y="2048332"/>
                  </a:lnTo>
                  <a:lnTo>
                    <a:pt x="1053338" y="2034527"/>
                  </a:lnTo>
                  <a:close/>
                </a:path>
                <a:path w="2021840" h="2470150">
                  <a:moveTo>
                    <a:pt x="1089914" y="984377"/>
                  </a:moveTo>
                  <a:lnTo>
                    <a:pt x="1088110" y="975017"/>
                  </a:lnTo>
                  <a:lnTo>
                    <a:pt x="1074280" y="965682"/>
                  </a:lnTo>
                  <a:lnTo>
                    <a:pt x="1064895" y="967511"/>
                  </a:lnTo>
                  <a:lnTo>
                    <a:pt x="1055585" y="981316"/>
                  </a:lnTo>
                  <a:lnTo>
                    <a:pt x="1057414" y="990701"/>
                  </a:lnTo>
                  <a:lnTo>
                    <a:pt x="1064323" y="995362"/>
                  </a:lnTo>
                  <a:lnTo>
                    <a:pt x="1071232" y="1000023"/>
                  </a:lnTo>
                  <a:lnTo>
                    <a:pt x="1080604" y="998181"/>
                  </a:lnTo>
                  <a:lnTo>
                    <a:pt x="1089914" y="984377"/>
                  </a:lnTo>
                  <a:close/>
                </a:path>
                <a:path w="2021840" h="2470150">
                  <a:moveTo>
                    <a:pt x="1134300" y="1945932"/>
                  </a:moveTo>
                  <a:lnTo>
                    <a:pt x="1133221" y="1940496"/>
                  </a:lnTo>
                  <a:lnTo>
                    <a:pt x="1125245" y="1935124"/>
                  </a:lnTo>
                  <a:lnTo>
                    <a:pt x="1119835" y="1936178"/>
                  </a:lnTo>
                  <a:lnTo>
                    <a:pt x="1114450" y="1944154"/>
                  </a:lnTo>
                  <a:lnTo>
                    <a:pt x="1115504" y="1949564"/>
                  </a:lnTo>
                  <a:lnTo>
                    <a:pt x="1119492" y="1952256"/>
                  </a:lnTo>
                  <a:lnTo>
                    <a:pt x="1123480" y="1954949"/>
                  </a:lnTo>
                  <a:lnTo>
                    <a:pt x="1128915" y="1953907"/>
                  </a:lnTo>
                  <a:lnTo>
                    <a:pt x="1134300" y="1945932"/>
                  </a:lnTo>
                  <a:close/>
                </a:path>
                <a:path w="2021840" h="2470150">
                  <a:moveTo>
                    <a:pt x="1163955" y="1571739"/>
                  </a:moveTo>
                  <a:lnTo>
                    <a:pt x="1162126" y="1562354"/>
                  </a:lnTo>
                  <a:lnTo>
                    <a:pt x="1148321" y="1553044"/>
                  </a:lnTo>
                  <a:lnTo>
                    <a:pt x="1138936" y="1554873"/>
                  </a:lnTo>
                  <a:lnTo>
                    <a:pt x="1129626" y="1568678"/>
                  </a:lnTo>
                  <a:lnTo>
                    <a:pt x="1131455" y="1578063"/>
                  </a:lnTo>
                  <a:lnTo>
                    <a:pt x="1138364" y="1582724"/>
                  </a:lnTo>
                  <a:lnTo>
                    <a:pt x="1145247" y="1587373"/>
                  </a:lnTo>
                  <a:lnTo>
                    <a:pt x="1154645" y="1585544"/>
                  </a:lnTo>
                  <a:lnTo>
                    <a:pt x="1163955" y="1571739"/>
                  </a:lnTo>
                  <a:close/>
                </a:path>
                <a:path w="2021840" h="2470150">
                  <a:moveTo>
                    <a:pt x="1268069" y="2313711"/>
                  </a:moveTo>
                  <a:lnTo>
                    <a:pt x="1266240" y="2304326"/>
                  </a:lnTo>
                  <a:lnTo>
                    <a:pt x="1252435" y="2295017"/>
                  </a:lnTo>
                  <a:lnTo>
                    <a:pt x="1243050" y="2296845"/>
                  </a:lnTo>
                  <a:lnTo>
                    <a:pt x="1233741" y="2310650"/>
                  </a:lnTo>
                  <a:lnTo>
                    <a:pt x="1235570" y="2320036"/>
                  </a:lnTo>
                  <a:lnTo>
                    <a:pt x="1242479" y="2324697"/>
                  </a:lnTo>
                  <a:lnTo>
                    <a:pt x="1249375" y="2329345"/>
                  </a:lnTo>
                  <a:lnTo>
                    <a:pt x="1258760" y="2327516"/>
                  </a:lnTo>
                  <a:lnTo>
                    <a:pt x="1268069" y="2313711"/>
                  </a:lnTo>
                  <a:close/>
                </a:path>
                <a:path w="2021840" h="2470150">
                  <a:moveTo>
                    <a:pt x="1409903" y="2170646"/>
                  </a:moveTo>
                  <a:lnTo>
                    <a:pt x="1408811" y="2165235"/>
                  </a:lnTo>
                  <a:lnTo>
                    <a:pt x="1400835" y="2159851"/>
                  </a:lnTo>
                  <a:lnTo>
                    <a:pt x="1395437" y="2160879"/>
                  </a:lnTo>
                  <a:lnTo>
                    <a:pt x="1390040" y="2168880"/>
                  </a:lnTo>
                  <a:lnTo>
                    <a:pt x="1391094" y="2174290"/>
                  </a:lnTo>
                  <a:lnTo>
                    <a:pt x="1395082" y="2176983"/>
                  </a:lnTo>
                  <a:lnTo>
                    <a:pt x="1399070" y="2179675"/>
                  </a:lnTo>
                  <a:lnTo>
                    <a:pt x="1404505" y="2178634"/>
                  </a:lnTo>
                  <a:lnTo>
                    <a:pt x="1409903" y="2170646"/>
                  </a:lnTo>
                  <a:close/>
                </a:path>
                <a:path w="2021840" h="2470150">
                  <a:moveTo>
                    <a:pt x="1424863" y="1882076"/>
                  </a:moveTo>
                  <a:lnTo>
                    <a:pt x="1423035" y="1872691"/>
                  </a:lnTo>
                  <a:lnTo>
                    <a:pt x="1409230" y="1863382"/>
                  </a:lnTo>
                  <a:lnTo>
                    <a:pt x="1399844" y="1865198"/>
                  </a:lnTo>
                  <a:lnTo>
                    <a:pt x="1390535" y="1879003"/>
                  </a:lnTo>
                  <a:lnTo>
                    <a:pt x="1392364" y="1888388"/>
                  </a:lnTo>
                  <a:lnTo>
                    <a:pt x="1399273" y="1893049"/>
                  </a:lnTo>
                  <a:lnTo>
                    <a:pt x="1406169" y="1897697"/>
                  </a:lnTo>
                  <a:lnTo>
                    <a:pt x="1415554" y="1895868"/>
                  </a:lnTo>
                  <a:lnTo>
                    <a:pt x="1424863" y="1882076"/>
                  </a:lnTo>
                  <a:close/>
                </a:path>
                <a:path w="2021840" h="2470150">
                  <a:moveTo>
                    <a:pt x="1566633" y="1373111"/>
                  </a:moveTo>
                  <a:lnTo>
                    <a:pt x="1564830" y="1363751"/>
                  </a:lnTo>
                  <a:lnTo>
                    <a:pt x="1551000" y="1354429"/>
                  </a:lnTo>
                  <a:lnTo>
                    <a:pt x="1541614" y="1356245"/>
                  </a:lnTo>
                  <a:lnTo>
                    <a:pt x="1532305" y="1370050"/>
                  </a:lnTo>
                  <a:lnTo>
                    <a:pt x="1534134" y="1379435"/>
                  </a:lnTo>
                  <a:lnTo>
                    <a:pt x="1541043" y="1384096"/>
                  </a:lnTo>
                  <a:lnTo>
                    <a:pt x="1547952" y="1388757"/>
                  </a:lnTo>
                  <a:lnTo>
                    <a:pt x="1557324" y="1386916"/>
                  </a:lnTo>
                  <a:lnTo>
                    <a:pt x="1566633" y="1373111"/>
                  </a:lnTo>
                  <a:close/>
                </a:path>
                <a:path w="2021840" h="2470150">
                  <a:moveTo>
                    <a:pt x="1576235" y="2454402"/>
                  </a:moveTo>
                  <a:lnTo>
                    <a:pt x="1574406" y="2445016"/>
                  </a:lnTo>
                  <a:lnTo>
                    <a:pt x="1560601" y="2435707"/>
                  </a:lnTo>
                  <a:lnTo>
                    <a:pt x="1551216" y="2437536"/>
                  </a:lnTo>
                  <a:lnTo>
                    <a:pt x="1541907" y="2451341"/>
                  </a:lnTo>
                  <a:lnTo>
                    <a:pt x="1543735" y="2460726"/>
                  </a:lnTo>
                  <a:lnTo>
                    <a:pt x="1550644" y="2465387"/>
                  </a:lnTo>
                  <a:lnTo>
                    <a:pt x="1557540" y="2470035"/>
                  </a:lnTo>
                  <a:lnTo>
                    <a:pt x="1566913" y="2468207"/>
                  </a:lnTo>
                  <a:lnTo>
                    <a:pt x="1576235" y="2454402"/>
                  </a:lnTo>
                  <a:close/>
                </a:path>
                <a:path w="2021840" h="2470150">
                  <a:moveTo>
                    <a:pt x="1587385" y="2368029"/>
                  </a:moveTo>
                  <a:lnTo>
                    <a:pt x="1586331" y="2362619"/>
                  </a:lnTo>
                  <a:lnTo>
                    <a:pt x="1578368" y="2357234"/>
                  </a:lnTo>
                  <a:lnTo>
                    <a:pt x="1572945" y="2358288"/>
                  </a:lnTo>
                  <a:lnTo>
                    <a:pt x="1567561" y="2366264"/>
                  </a:lnTo>
                  <a:lnTo>
                    <a:pt x="1568602" y="2371699"/>
                  </a:lnTo>
                  <a:lnTo>
                    <a:pt x="1572590" y="2374392"/>
                  </a:lnTo>
                  <a:lnTo>
                    <a:pt x="1576578" y="2377084"/>
                  </a:lnTo>
                  <a:lnTo>
                    <a:pt x="1582013" y="2376005"/>
                  </a:lnTo>
                  <a:lnTo>
                    <a:pt x="1587385" y="2368029"/>
                  </a:lnTo>
                  <a:close/>
                </a:path>
                <a:path w="2021840" h="2470150">
                  <a:moveTo>
                    <a:pt x="1635709" y="681507"/>
                  </a:moveTo>
                  <a:lnTo>
                    <a:pt x="1634655" y="676097"/>
                  </a:lnTo>
                  <a:lnTo>
                    <a:pt x="1626679" y="670712"/>
                  </a:lnTo>
                  <a:lnTo>
                    <a:pt x="1621269" y="671766"/>
                  </a:lnTo>
                  <a:lnTo>
                    <a:pt x="1615871" y="679767"/>
                  </a:lnTo>
                  <a:lnTo>
                    <a:pt x="1616925" y="685177"/>
                  </a:lnTo>
                  <a:lnTo>
                    <a:pt x="1620913" y="687870"/>
                  </a:lnTo>
                  <a:lnTo>
                    <a:pt x="1624901" y="690562"/>
                  </a:lnTo>
                  <a:lnTo>
                    <a:pt x="1630324" y="689508"/>
                  </a:lnTo>
                  <a:lnTo>
                    <a:pt x="1635709" y="681507"/>
                  </a:lnTo>
                  <a:close/>
                </a:path>
                <a:path w="2021840" h="2470150">
                  <a:moveTo>
                    <a:pt x="1776603" y="1048385"/>
                  </a:moveTo>
                  <a:lnTo>
                    <a:pt x="1775548" y="1042974"/>
                  </a:lnTo>
                  <a:lnTo>
                    <a:pt x="1767560" y="1037577"/>
                  </a:lnTo>
                  <a:lnTo>
                    <a:pt x="1762137" y="1038631"/>
                  </a:lnTo>
                  <a:lnTo>
                    <a:pt x="1756740" y="1046619"/>
                  </a:lnTo>
                  <a:lnTo>
                    <a:pt x="1757794" y="1052042"/>
                  </a:lnTo>
                  <a:lnTo>
                    <a:pt x="1761807" y="1054747"/>
                  </a:lnTo>
                  <a:lnTo>
                    <a:pt x="1765795" y="1057440"/>
                  </a:lnTo>
                  <a:lnTo>
                    <a:pt x="1771205" y="1056386"/>
                  </a:lnTo>
                  <a:lnTo>
                    <a:pt x="1776603" y="1048385"/>
                  </a:lnTo>
                  <a:close/>
                </a:path>
                <a:path w="2021840" h="2470150">
                  <a:moveTo>
                    <a:pt x="1777530" y="18707"/>
                  </a:moveTo>
                  <a:lnTo>
                    <a:pt x="1775726" y="9334"/>
                  </a:lnTo>
                  <a:lnTo>
                    <a:pt x="1761896" y="0"/>
                  </a:lnTo>
                  <a:lnTo>
                    <a:pt x="1752536" y="1841"/>
                  </a:lnTo>
                  <a:lnTo>
                    <a:pt x="1743227" y="15646"/>
                  </a:lnTo>
                  <a:lnTo>
                    <a:pt x="1745030" y="25019"/>
                  </a:lnTo>
                  <a:lnTo>
                    <a:pt x="1751939" y="29679"/>
                  </a:lnTo>
                  <a:lnTo>
                    <a:pt x="1758848" y="34340"/>
                  </a:lnTo>
                  <a:lnTo>
                    <a:pt x="1768208" y="32499"/>
                  </a:lnTo>
                  <a:lnTo>
                    <a:pt x="1777530" y="18707"/>
                  </a:lnTo>
                  <a:close/>
                </a:path>
                <a:path w="2021840" h="2470150">
                  <a:moveTo>
                    <a:pt x="1873707" y="1714601"/>
                  </a:moveTo>
                  <a:lnTo>
                    <a:pt x="1871891" y="1705216"/>
                  </a:lnTo>
                  <a:lnTo>
                    <a:pt x="1858086" y="1695907"/>
                  </a:lnTo>
                  <a:lnTo>
                    <a:pt x="1848700" y="1697723"/>
                  </a:lnTo>
                  <a:lnTo>
                    <a:pt x="1839391" y="1711528"/>
                  </a:lnTo>
                  <a:lnTo>
                    <a:pt x="1841207" y="1720913"/>
                  </a:lnTo>
                  <a:lnTo>
                    <a:pt x="1848104" y="1725561"/>
                  </a:lnTo>
                  <a:lnTo>
                    <a:pt x="1855012" y="1730222"/>
                  </a:lnTo>
                  <a:lnTo>
                    <a:pt x="1864398" y="1728406"/>
                  </a:lnTo>
                  <a:lnTo>
                    <a:pt x="1873707" y="1714601"/>
                  </a:lnTo>
                  <a:close/>
                </a:path>
                <a:path w="2021840" h="2470150">
                  <a:moveTo>
                    <a:pt x="1956638" y="781494"/>
                  </a:moveTo>
                  <a:lnTo>
                    <a:pt x="1955584" y="776071"/>
                  </a:lnTo>
                  <a:lnTo>
                    <a:pt x="1947583" y="770686"/>
                  </a:lnTo>
                  <a:lnTo>
                    <a:pt x="1942172" y="771740"/>
                  </a:lnTo>
                  <a:lnTo>
                    <a:pt x="1936788" y="779716"/>
                  </a:lnTo>
                  <a:lnTo>
                    <a:pt x="1937842" y="785126"/>
                  </a:lnTo>
                  <a:lnTo>
                    <a:pt x="1941855" y="787831"/>
                  </a:lnTo>
                  <a:lnTo>
                    <a:pt x="1945843" y="790524"/>
                  </a:lnTo>
                  <a:lnTo>
                    <a:pt x="1951253" y="789470"/>
                  </a:lnTo>
                  <a:lnTo>
                    <a:pt x="1956638" y="781494"/>
                  </a:lnTo>
                  <a:close/>
                </a:path>
                <a:path w="2021840" h="2470150">
                  <a:moveTo>
                    <a:pt x="2003196" y="424573"/>
                  </a:moveTo>
                  <a:lnTo>
                    <a:pt x="2002142" y="419163"/>
                  </a:lnTo>
                  <a:lnTo>
                    <a:pt x="1994166" y="413778"/>
                  </a:lnTo>
                  <a:lnTo>
                    <a:pt x="1988756" y="414832"/>
                  </a:lnTo>
                  <a:lnTo>
                    <a:pt x="1983371" y="422808"/>
                  </a:lnTo>
                  <a:lnTo>
                    <a:pt x="1984425" y="428218"/>
                  </a:lnTo>
                  <a:lnTo>
                    <a:pt x="1988413" y="430911"/>
                  </a:lnTo>
                  <a:lnTo>
                    <a:pt x="1992401" y="433603"/>
                  </a:lnTo>
                  <a:lnTo>
                    <a:pt x="1997824" y="432549"/>
                  </a:lnTo>
                  <a:lnTo>
                    <a:pt x="2003196" y="424573"/>
                  </a:lnTo>
                  <a:close/>
                </a:path>
                <a:path w="2021840" h="2470150">
                  <a:moveTo>
                    <a:pt x="2021243" y="653326"/>
                  </a:moveTo>
                  <a:lnTo>
                    <a:pt x="2019414" y="643928"/>
                  </a:lnTo>
                  <a:lnTo>
                    <a:pt x="2005609" y="634619"/>
                  </a:lnTo>
                  <a:lnTo>
                    <a:pt x="1996224" y="636447"/>
                  </a:lnTo>
                  <a:lnTo>
                    <a:pt x="1986915" y="650252"/>
                  </a:lnTo>
                  <a:lnTo>
                    <a:pt x="1988743" y="659638"/>
                  </a:lnTo>
                  <a:lnTo>
                    <a:pt x="1995652" y="664298"/>
                  </a:lnTo>
                  <a:lnTo>
                    <a:pt x="2002536" y="668947"/>
                  </a:lnTo>
                  <a:lnTo>
                    <a:pt x="2011921" y="667118"/>
                  </a:lnTo>
                  <a:lnTo>
                    <a:pt x="2021243" y="65332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431371" y="4668951"/>
              <a:ext cx="2164715" cy="2961005"/>
            </a:xfrm>
            <a:custGeom>
              <a:avLst/>
              <a:gdLst/>
              <a:ahLst/>
              <a:cxnLst/>
              <a:rect l="l" t="t" r="r" b="b"/>
              <a:pathLst>
                <a:path w="2164715" h="2961004">
                  <a:moveTo>
                    <a:pt x="10820" y="1815757"/>
                  </a:moveTo>
                  <a:lnTo>
                    <a:pt x="10248" y="1812785"/>
                  </a:lnTo>
                  <a:lnTo>
                    <a:pt x="5880" y="1809838"/>
                  </a:lnTo>
                  <a:lnTo>
                    <a:pt x="2933" y="1810435"/>
                  </a:lnTo>
                  <a:lnTo>
                    <a:pt x="0" y="1814779"/>
                  </a:lnTo>
                  <a:lnTo>
                    <a:pt x="571" y="1817712"/>
                  </a:lnTo>
                  <a:lnTo>
                    <a:pt x="2768" y="1819186"/>
                  </a:lnTo>
                  <a:lnTo>
                    <a:pt x="4940" y="1820646"/>
                  </a:lnTo>
                  <a:lnTo>
                    <a:pt x="7899" y="1820100"/>
                  </a:lnTo>
                  <a:lnTo>
                    <a:pt x="10820" y="1815757"/>
                  </a:lnTo>
                  <a:close/>
                </a:path>
                <a:path w="2164715" h="2961004">
                  <a:moveTo>
                    <a:pt x="1001788" y="2897797"/>
                  </a:moveTo>
                  <a:lnTo>
                    <a:pt x="1000709" y="2892361"/>
                  </a:lnTo>
                  <a:lnTo>
                    <a:pt x="992733" y="2886989"/>
                  </a:lnTo>
                  <a:lnTo>
                    <a:pt x="987323" y="2888043"/>
                  </a:lnTo>
                  <a:lnTo>
                    <a:pt x="981938" y="2896019"/>
                  </a:lnTo>
                  <a:lnTo>
                    <a:pt x="982992" y="2901429"/>
                  </a:lnTo>
                  <a:lnTo>
                    <a:pt x="986980" y="2904121"/>
                  </a:lnTo>
                  <a:lnTo>
                    <a:pt x="990968" y="2906814"/>
                  </a:lnTo>
                  <a:lnTo>
                    <a:pt x="996403" y="2905772"/>
                  </a:lnTo>
                  <a:lnTo>
                    <a:pt x="1001788" y="2897797"/>
                  </a:lnTo>
                  <a:close/>
                </a:path>
                <a:path w="2164715" h="2961004">
                  <a:moveTo>
                    <a:pt x="1094486" y="591921"/>
                  </a:moveTo>
                  <a:lnTo>
                    <a:pt x="1093914" y="588987"/>
                  </a:lnTo>
                  <a:lnTo>
                    <a:pt x="1089558" y="586041"/>
                  </a:lnTo>
                  <a:lnTo>
                    <a:pt x="1086624" y="586613"/>
                  </a:lnTo>
                  <a:lnTo>
                    <a:pt x="1083678" y="590981"/>
                  </a:lnTo>
                  <a:lnTo>
                    <a:pt x="1084249" y="593915"/>
                  </a:lnTo>
                  <a:lnTo>
                    <a:pt x="1086421" y="595376"/>
                  </a:lnTo>
                  <a:lnTo>
                    <a:pt x="1088618" y="596849"/>
                  </a:lnTo>
                  <a:lnTo>
                    <a:pt x="1091552" y="596290"/>
                  </a:lnTo>
                  <a:lnTo>
                    <a:pt x="1094486" y="591921"/>
                  </a:lnTo>
                  <a:close/>
                </a:path>
                <a:path w="2164715" h="2961004">
                  <a:moveTo>
                    <a:pt x="1141006" y="77571"/>
                  </a:moveTo>
                  <a:lnTo>
                    <a:pt x="1140434" y="74599"/>
                  </a:lnTo>
                  <a:lnTo>
                    <a:pt x="1136091" y="71666"/>
                  </a:lnTo>
                  <a:lnTo>
                    <a:pt x="1133119" y="72250"/>
                  </a:lnTo>
                  <a:lnTo>
                    <a:pt x="1130185" y="76593"/>
                  </a:lnTo>
                  <a:lnTo>
                    <a:pt x="1130782" y="79540"/>
                  </a:lnTo>
                  <a:lnTo>
                    <a:pt x="1132954" y="81000"/>
                  </a:lnTo>
                  <a:lnTo>
                    <a:pt x="1135126" y="82461"/>
                  </a:lnTo>
                  <a:lnTo>
                    <a:pt x="1138085" y="81915"/>
                  </a:lnTo>
                  <a:lnTo>
                    <a:pt x="1141006" y="77571"/>
                  </a:lnTo>
                  <a:close/>
                </a:path>
                <a:path w="2164715" h="2961004">
                  <a:moveTo>
                    <a:pt x="1171232" y="791743"/>
                  </a:moveTo>
                  <a:lnTo>
                    <a:pt x="1170647" y="788797"/>
                  </a:lnTo>
                  <a:lnTo>
                    <a:pt x="1166304" y="785876"/>
                  </a:lnTo>
                  <a:lnTo>
                    <a:pt x="1163345" y="786422"/>
                  </a:lnTo>
                  <a:lnTo>
                    <a:pt x="1160399" y="790790"/>
                  </a:lnTo>
                  <a:lnTo>
                    <a:pt x="1160995" y="793737"/>
                  </a:lnTo>
                  <a:lnTo>
                    <a:pt x="1163167" y="795197"/>
                  </a:lnTo>
                  <a:lnTo>
                    <a:pt x="1165339" y="796658"/>
                  </a:lnTo>
                  <a:lnTo>
                    <a:pt x="1168285" y="796112"/>
                  </a:lnTo>
                  <a:lnTo>
                    <a:pt x="1171232" y="791743"/>
                  </a:lnTo>
                  <a:close/>
                </a:path>
                <a:path w="2164715" h="2961004">
                  <a:moveTo>
                    <a:pt x="1238288" y="2787548"/>
                  </a:moveTo>
                  <a:lnTo>
                    <a:pt x="1237703" y="2784602"/>
                  </a:lnTo>
                  <a:lnTo>
                    <a:pt x="1233360" y="2781668"/>
                  </a:lnTo>
                  <a:lnTo>
                    <a:pt x="1230401" y="2782227"/>
                  </a:lnTo>
                  <a:lnTo>
                    <a:pt x="1227480" y="2786570"/>
                  </a:lnTo>
                  <a:lnTo>
                    <a:pt x="1228051" y="2789542"/>
                  </a:lnTo>
                  <a:lnTo>
                    <a:pt x="1230223" y="2791002"/>
                  </a:lnTo>
                  <a:lnTo>
                    <a:pt x="1232395" y="2792463"/>
                  </a:lnTo>
                  <a:lnTo>
                    <a:pt x="1235367" y="2791891"/>
                  </a:lnTo>
                  <a:lnTo>
                    <a:pt x="1238288" y="2787548"/>
                  </a:lnTo>
                  <a:close/>
                </a:path>
                <a:path w="2164715" h="2961004">
                  <a:moveTo>
                    <a:pt x="1269276" y="646379"/>
                  </a:moveTo>
                  <a:lnTo>
                    <a:pt x="1268704" y="643407"/>
                  </a:lnTo>
                  <a:lnTo>
                    <a:pt x="1264361" y="640486"/>
                  </a:lnTo>
                  <a:lnTo>
                    <a:pt x="1261389" y="641057"/>
                  </a:lnTo>
                  <a:lnTo>
                    <a:pt x="1258468" y="645401"/>
                  </a:lnTo>
                  <a:lnTo>
                    <a:pt x="1259039" y="648373"/>
                  </a:lnTo>
                  <a:lnTo>
                    <a:pt x="1261211" y="649833"/>
                  </a:lnTo>
                  <a:lnTo>
                    <a:pt x="1263383" y="651294"/>
                  </a:lnTo>
                  <a:lnTo>
                    <a:pt x="1266342" y="650722"/>
                  </a:lnTo>
                  <a:lnTo>
                    <a:pt x="1269276" y="646379"/>
                  </a:lnTo>
                  <a:close/>
                </a:path>
                <a:path w="2164715" h="2961004">
                  <a:moveTo>
                    <a:pt x="1274025" y="1931606"/>
                  </a:moveTo>
                  <a:lnTo>
                    <a:pt x="1273479" y="1928647"/>
                  </a:lnTo>
                  <a:lnTo>
                    <a:pt x="1269111" y="1925701"/>
                  </a:lnTo>
                  <a:lnTo>
                    <a:pt x="1266164" y="1926297"/>
                  </a:lnTo>
                  <a:lnTo>
                    <a:pt x="1263230" y="1930641"/>
                  </a:lnTo>
                  <a:lnTo>
                    <a:pt x="1263802" y="1933575"/>
                  </a:lnTo>
                  <a:lnTo>
                    <a:pt x="1265999" y="1935048"/>
                  </a:lnTo>
                  <a:lnTo>
                    <a:pt x="1268171" y="1936508"/>
                  </a:lnTo>
                  <a:lnTo>
                    <a:pt x="1271104" y="1935937"/>
                  </a:lnTo>
                  <a:lnTo>
                    <a:pt x="1274025" y="1931606"/>
                  </a:lnTo>
                  <a:close/>
                </a:path>
                <a:path w="2164715" h="2961004">
                  <a:moveTo>
                    <a:pt x="1350772" y="2131415"/>
                  </a:moveTo>
                  <a:lnTo>
                    <a:pt x="1350200" y="2128443"/>
                  </a:lnTo>
                  <a:lnTo>
                    <a:pt x="1345857" y="2125522"/>
                  </a:lnTo>
                  <a:lnTo>
                    <a:pt x="1342885" y="2126094"/>
                  </a:lnTo>
                  <a:lnTo>
                    <a:pt x="1339964" y="2130437"/>
                  </a:lnTo>
                  <a:lnTo>
                    <a:pt x="1340535" y="2133409"/>
                  </a:lnTo>
                  <a:lnTo>
                    <a:pt x="1342707" y="2134870"/>
                  </a:lnTo>
                  <a:lnTo>
                    <a:pt x="1344879" y="2136330"/>
                  </a:lnTo>
                  <a:lnTo>
                    <a:pt x="1347851" y="2135759"/>
                  </a:lnTo>
                  <a:lnTo>
                    <a:pt x="1350772" y="2131415"/>
                  </a:lnTo>
                  <a:close/>
                </a:path>
                <a:path w="2164715" h="2961004">
                  <a:moveTo>
                    <a:pt x="1358442" y="2772054"/>
                  </a:moveTo>
                  <a:lnTo>
                    <a:pt x="1357388" y="2766631"/>
                  </a:lnTo>
                  <a:lnTo>
                    <a:pt x="1349387" y="2761246"/>
                  </a:lnTo>
                  <a:lnTo>
                    <a:pt x="1343964" y="2762288"/>
                  </a:lnTo>
                  <a:lnTo>
                    <a:pt x="1338592" y="2770276"/>
                  </a:lnTo>
                  <a:lnTo>
                    <a:pt x="1339646" y="2775686"/>
                  </a:lnTo>
                  <a:lnTo>
                    <a:pt x="1343634" y="2778379"/>
                  </a:lnTo>
                  <a:lnTo>
                    <a:pt x="1347635" y="2781084"/>
                  </a:lnTo>
                  <a:lnTo>
                    <a:pt x="1353058" y="2780030"/>
                  </a:lnTo>
                  <a:lnTo>
                    <a:pt x="1358442" y="2772054"/>
                  </a:lnTo>
                  <a:close/>
                </a:path>
                <a:path w="2164715" h="2961004">
                  <a:moveTo>
                    <a:pt x="1369999" y="904659"/>
                  </a:moveTo>
                  <a:lnTo>
                    <a:pt x="1369441" y="901725"/>
                  </a:lnTo>
                  <a:lnTo>
                    <a:pt x="1365097" y="898791"/>
                  </a:lnTo>
                  <a:lnTo>
                    <a:pt x="1362138" y="899350"/>
                  </a:lnTo>
                  <a:lnTo>
                    <a:pt x="1359217" y="903693"/>
                  </a:lnTo>
                  <a:lnTo>
                    <a:pt x="1359789" y="906665"/>
                  </a:lnTo>
                  <a:lnTo>
                    <a:pt x="1361960" y="908126"/>
                  </a:lnTo>
                  <a:lnTo>
                    <a:pt x="1364132" y="909586"/>
                  </a:lnTo>
                  <a:lnTo>
                    <a:pt x="1367078" y="909002"/>
                  </a:lnTo>
                  <a:lnTo>
                    <a:pt x="1369999" y="904659"/>
                  </a:lnTo>
                  <a:close/>
                </a:path>
                <a:path w="2164715" h="2961004">
                  <a:moveTo>
                    <a:pt x="1375765" y="739355"/>
                  </a:moveTo>
                  <a:lnTo>
                    <a:pt x="1375194" y="736384"/>
                  </a:lnTo>
                  <a:lnTo>
                    <a:pt x="1370850" y="733463"/>
                  </a:lnTo>
                  <a:lnTo>
                    <a:pt x="1367878" y="734034"/>
                  </a:lnTo>
                  <a:lnTo>
                    <a:pt x="1364957" y="738378"/>
                  </a:lnTo>
                  <a:lnTo>
                    <a:pt x="1365529" y="741349"/>
                  </a:lnTo>
                  <a:lnTo>
                    <a:pt x="1367701" y="742810"/>
                  </a:lnTo>
                  <a:lnTo>
                    <a:pt x="1369872" y="744270"/>
                  </a:lnTo>
                  <a:lnTo>
                    <a:pt x="1372844" y="743699"/>
                  </a:lnTo>
                  <a:lnTo>
                    <a:pt x="1375765" y="739355"/>
                  </a:lnTo>
                  <a:close/>
                </a:path>
                <a:path w="2164715" h="2961004">
                  <a:moveTo>
                    <a:pt x="1413052" y="2841993"/>
                  </a:moveTo>
                  <a:lnTo>
                    <a:pt x="1412506" y="2839034"/>
                  </a:lnTo>
                  <a:lnTo>
                    <a:pt x="1408137" y="2836087"/>
                  </a:lnTo>
                  <a:lnTo>
                    <a:pt x="1405191" y="2836684"/>
                  </a:lnTo>
                  <a:lnTo>
                    <a:pt x="1402257" y="2841028"/>
                  </a:lnTo>
                  <a:lnTo>
                    <a:pt x="1402829" y="2843961"/>
                  </a:lnTo>
                  <a:lnTo>
                    <a:pt x="1405026" y="2845435"/>
                  </a:lnTo>
                  <a:lnTo>
                    <a:pt x="1407198" y="2846895"/>
                  </a:lnTo>
                  <a:lnTo>
                    <a:pt x="1410131" y="2846336"/>
                  </a:lnTo>
                  <a:lnTo>
                    <a:pt x="1413052" y="2841993"/>
                  </a:lnTo>
                  <a:close/>
                </a:path>
                <a:path w="2164715" h="2961004">
                  <a:moveTo>
                    <a:pt x="1415338" y="617994"/>
                  </a:moveTo>
                  <a:lnTo>
                    <a:pt x="1414767" y="615022"/>
                  </a:lnTo>
                  <a:lnTo>
                    <a:pt x="1410398" y="612089"/>
                  </a:lnTo>
                  <a:lnTo>
                    <a:pt x="1407452" y="612673"/>
                  </a:lnTo>
                  <a:lnTo>
                    <a:pt x="1404531" y="617016"/>
                  </a:lnTo>
                  <a:lnTo>
                    <a:pt x="1405089" y="619975"/>
                  </a:lnTo>
                  <a:lnTo>
                    <a:pt x="1407274" y="621449"/>
                  </a:lnTo>
                  <a:lnTo>
                    <a:pt x="1409446" y="622909"/>
                  </a:lnTo>
                  <a:lnTo>
                    <a:pt x="1412417" y="622338"/>
                  </a:lnTo>
                  <a:lnTo>
                    <a:pt x="1415338" y="617994"/>
                  </a:lnTo>
                  <a:close/>
                </a:path>
                <a:path w="2164715" h="2961004">
                  <a:moveTo>
                    <a:pt x="1426832" y="287362"/>
                  </a:moveTo>
                  <a:lnTo>
                    <a:pt x="1426260" y="284391"/>
                  </a:lnTo>
                  <a:lnTo>
                    <a:pt x="1421917" y="281457"/>
                  </a:lnTo>
                  <a:lnTo>
                    <a:pt x="1418971" y="282054"/>
                  </a:lnTo>
                  <a:lnTo>
                    <a:pt x="1416037" y="286397"/>
                  </a:lnTo>
                  <a:lnTo>
                    <a:pt x="1416608" y="289331"/>
                  </a:lnTo>
                  <a:lnTo>
                    <a:pt x="1418780" y="290791"/>
                  </a:lnTo>
                  <a:lnTo>
                    <a:pt x="1420952" y="292252"/>
                  </a:lnTo>
                  <a:lnTo>
                    <a:pt x="1423911" y="291706"/>
                  </a:lnTo>
                  <a:lnTo>
                    <a:pt x="1426832" y="287362"/>
                  </a:lnTo>
                  <a:close/>
                </a:path>
                <a:path w="2164715" h="2961004">
                  <a:moveTo>
                    <a:pt x="1438427" y="2647581"/>
                  </a:moveTo>
                  <a:lnTo>
                    <a:pt x="1437855" y="2644648"/>
                  </a:lnTo>
                  <a:lnTo>
                    <a:pt x="1433512" y="2641714"/>
                  </a:lnTo>
                  <a:lnTo>
                    <a:pt x="1430553" y="2642273"/>
                  </a:lnTo>
                  <a:lnTo>
                    <a:pt x="1427607" y="2646642"/>
                  </a:lnTo>
                  <a:lnTo>
                    <a:pt x="1428203" y="2649588"/>
                  </a:lnTo>
                  <a:lnTo>
                    <a:pt x="1430375" y="2651048"/>
                  </a:lnTo>
                  <a:lnTo>
                    <a:pt x="1432547" y="2652509"/>
                  </a:lnTo>
                  <a:lnTo>
                    <a:pt x="1435481" y="2651937"/>
                  </a:lnTo>
                  <a:lnTo>
                    <a:pt x="1438427" y="2647581"/>
                  </a:lnTo>
                  <a:close/>
                </a:path>
                <a:path w="2164715" h="2961004">
                  <a:moveTo>
                    <a:pt x="1448828" y="1986038"/>
                  </a:moveTo>
                  <a:lnTo>
                    <a:pt x="1448244" y="1983092"/>
                  </a:lnTo>
                  <a:lnTo>
                    <a:pt x="1443901" y="1980158"/>
                  </a:lnTo>
                  <a:lnTo>
                    <a:pt x="1440942" y="1980717"/>
                  </a:lnTo>
                  <a:lnTo>
                    <a:pt x="1437995" y="1985086"/>
                  </a:lnTo>
                  <a:lnTo>
                    <a:pt x="1438592" y="1988032"/>
                  </a:lnTo>
                  <a:lnTo>
                    <a:pt x="1440764" y="1989493"/>
                  </a:lnTo>
                  <a:lnTo>
                    <a:pt x="1442935" y="1990953"/>
                  </a:lnTo>
                  <a:lnTo>
                    <a:pt x="1445882" y="1990407"/>
                  </a:lnTo>
                  <a:lnTo>
                    <a:pt x="1448828" y="1986038"/>
                  </a:lnTo>
                  <a:close/>
                </a:path>
                <a:path w="2164715" h="2961004">
                  <a:moveTo>
                    <a:pt x="1450149" y="472274"/>
                  </a:moveTo>
                  <a:lnTo>
                    <a:pt x="1449590" y="469328"/>
                  </a:lnTo>
                  <a:lnTo>
                    <a:pt x="1445234" y="466382"/>
                  </a:lnTo>
                  <a:lnTo>
                    <a:pt x="1442288" y="466966"/>
                  </a:lnTo>
                  <a:lnTo>
                    <a:pt x="1439354" y="471309"/>
                  </a:lnTo>
                  <a:lnTo>
                    <a:pt x="1439913" y="474268"/>
                  </a:lnTo>
                  <a:lnTo>
                    <a:pt x="1442085" y="475729"/>
                  </a:lnTo>
                  <a:lnTo>
                    <a:pt x="1444282" y="477202"/>
                  </a:lnTo>
                  <a:lnTo>
                    <a:pt x="1447228" y="476618"/>
                  </a:lnTo>
                  <a:lnTo>
                    <a:pt x="1450149" y="472274"/>
                  </a:lnTo>
                  <a:close/>
                </a:path>
                <a:path w="2164715" h="2961004">
                  <a:moveTo>
                    <a:pt x="1474190" y="1791652"/>
                  </a:moveTo>
                  <a:lnTo>
                    <a:pt x="1473619" y="1788680"/>
                  </a:lnTo>
                  <a:lnTo>
                    <a:pt x="1469275" y="1785759"/>
                  </a:lnTo>
                  <a:lnTo>
                    <a:pt x="1466329" y="1786343"/>
                  </a:lnTo>
                  <a:lnTo>
                    <a:pt x="1463395" y="1790687"/>
                  </a:lnTo>
                  <a:lnTo>
                    <a:pt x="1463954" y="1793646"/>
                  </a:lnTo>
                  <a:lnTo>
                    <a:pt x="1466126" y="1795106"/>
                  </a:lnTo>
                  <a:lnTo>
                    <a:pt x="1468297" y="1796567"/>
                  </a:lnTo>
                  <a:lnTo>
                    <a:pt x="1471269" y="1795995"/>
                  </a:lnTo>
                  <a:lnTo>
                    <a:pt x="1474190" y="1791652"/>
                  </a:lnTo>
                  <a:close/>
                </a:path>
                <a:path w="2164715" h="2961004">
                  <a:moveTo>
                    <a:pt x="1482928" y="705878"/>
                  </a:moveTo>
                  <a:lnTo>
                    <a:pt x="1482369" y="702945"/>
                  </a:lnTo>
                  <a:lnTo>
                    <a:pt x="1478026" y="700024"/>
                  </a:lnTo>
                  <a:lnTo>
                    <a:pt x="1475066" y="700570"/>
                  </a:lnTo>
                  <a:lnTo>
                    <a:pt x="1472120" y="704938"/>
                  </a:lnTo>
                  <a:lnTo>
                    <a:pt x="1472717" y="707885"/>
                  </a:lnTo>
                  <a:lnTo>
                    <a:pt x="1474889" y="709345"/>
                  </a:lnTo>
                  <a:lnTo>
                    <a:pt x="1477060" y="710806"/>
                  </a:lnTo>
                  <a:lnTo>
                    <a:pt x="1479994" y="710234"/>
                  </a:lnTo>
                  <a:lnTo>
                    <a:pt x="1482928" y="705878"/>
                  </a:lnTo>
                  <a:close/>
                </a:path>
                <a:path w="2164715" h="2961004">
                  <a:moveTo>
                    <a:pt x="1509268" y="2951429"/>
                  </a:moveTo>
                  <a:lnTo>
                    <a:pt x="1508188" y="2946006"/>
                  </a:lnTo>
                  <a:lnTo>
                    <a:pt x="1500212" y="2940621"/>
                  </a:lnTo>
                  <a:lnTo>
                    <a:pt x="1494802" y="2941675"/>
                  </a:lnTo>
                  <a:lnTo>
                    <a:pt x="1489405" y="2949676"/>
                  </a:lnTo>
                  <a:lnTo>
                    <a:pt x="1490459" y="2955086"/>
                  </a:lnTo>
                  <a:lnTo>
                    <a:pt x="1494447" y="2957779"/>
                  </a:lnTo>
                  <a:lnTo>
                    <a:pt x="1498434" y="2960471"/>
                  </a:lnTo>
                  <a:lnTo>
                    <a:pt x="1503870" y="2959430"/>
                  </a:lnTo>
                  <a:lnTo>
                    <a:pt x="1509268" y="2951429"/>
                  </a:lnTo>
                  <a:close/>
                </a:path>
                <a:path w="2164715" h="2961004">
                  <a:moveTo>
                    <a:pt x="1519555" y="2934982"/>
                  </a:moveTo>
                  <a:lnTo>
                    <a:pt x="1518983" y="2932011"/>
                  </a:lnTo>
                  <a:lnTo>
                    <a:pt x="1514614" y="2929077"/>
                  </a:lnTo>
                  <a:lnTo>
                    <a:pt x="1511668" y="2929661"/>
                  </a:lnTo>
                  <a:lnTo>
                    <a:pt x="1508747" y="2934004"/>
                  </a:lnTo>
                  <a:lnTo>
                    <a:pt x="1509293" y="2936964"/>
                  </a:lnTo>
                  <a:lnTo>
                    <a:pt x="1511490" y="2938437"/>
                  </a:lnTo>
                  <a:lnTo>
                    <a:pt x="1513662" y="2939897"/>
                  </a:lnTo>
                  <a:lnTo>
                    <a:pt x="1516634" y="2939326"/>
                  </a:lnTo>
                  <a:lnTo>
                    <a:pt x="1519555" y="2934982"/>
                  </a:lnTo>
                  <a:close/>
                </a:path>
                <a:path w="2164715" h="2961004">
                  <a:moveTo>
                    <a:pt x="1532305" y="569976"/>
                  </a:moveTo>
                  <a:lnTo>
                    <a:pt x="1531734" y="567042"/>
                  </a:lnTo>
                  <a:lnTo>
                    <a:pt x="1527378" y="564095"/>
                  </a:lnTo>
                  <a:lnTo>
                    <a:pt x="1524419" y="564654"/>
                  </a:lnTo>
                  <a:lnTo>
                    <a:pt x="1521498" y="568998"/>
                  </a:lnTo>
                  <a:lnTo>
                    <a:pt x="1522069" y="571969"/>
                  </a:lnTo>
                  <a:lnTo>
                    <a:pt x="1524241" y="573430"/>
                  </a:lnTo>
                  <a:lnTo>
                    <a:pt x="1526438" y="574903"/>
                  </a:lnTo>
                  <a:lnTo>
                    <a:pt x="1529384" y="574319"/>
                  </a:lnTo>
                  <a:lnTo>
                    <a:pt x="1532305" y="569976"/>
                  </a:lnTo>
                  <a:close/>
                </a:path>
                <a:path w="2164715" h="2961004">
                  <a:moveTo>
                    <a:pt x="1549552" y="2244356"/>
                  </a:moveTo>
                  <a:lnTo>
                    <a:pt x="1548980" y="2241385"/>
                  </a:lnTo>
                  <a:lnTo>
                    <a:pt x="1544637" y="2238451"/>
                  </a:lnTo>
                  <a:lnTo>
                    <a:pt x="1541665" y="2239035"/>
                  </a:lnTo>
                  <a:lnTo>
                    <a:pt x="1538744" y="2243378"/>
                  </a:lnTo>
                  <a:lnTo>
                    <a:pt x="1539328" y="2246325"/>
                  </a:lnTo>
                  <a:lnTo>
                    <a:pt x="1541500" y="2247785"/>
                  </a:lnTo>
                  <a:lnTo>
                    <a:pt x="1543672" y="2249246"/>
                  </a:lnTo>
                  <a:lnTo>
                    <a:pt x="1546618" y="2248700"/>
                  </a:lnTo>
                  <a:lnTo>
                    <a:pt x="1549552" y="2244356"/>
                  </a:lnTo>
                  <a:close/>
                </a:path>
                <a:path w="2164715" h="2961004">
                  <a:moveTo>
                    <a:pt x="1552130" y="2322258"/>
                  </a:moveTo>
                  <a:lnTo>
                    <a:pt x="1551546" y="2319312"/>
                  </a:lnTo>
                  <a:lnTo>
                    <a:pt x="1547202" y="2316378"/>
                  </a:lnTo>
                  <a:lnTo>
                    <a:pt x="1544243" y="2316937"/>
                  </a:lnTo>
                  <a:lnTo>
                    <a:pt x="1541310" y="2321306"/>
                  </a:lnTo>
                  <a:lnTo>
                    <a:pt x="1541894" y="2324252"/>
                  </a:lnTo>
                  <a:lnTo>
                    <a:pt x="1544066" y="2325713"/>
                  </a:lnTo>
                  <a:lnTo>
                    <a:pt x="1546237" y="2327173"/>
                  </a:lnTo>
                  <a:lnTo>
                    <a:pt x="1549196" y="2326627"/>
                  </a:lnTo>
                  <a:lnTo>
                    <a:pt x="1552130" y="2322258"/>
                  </a:lnTo>
                  <a:close/>
                </a:path>
                <a:path w="2164715" h="2961004">
                  <a:moveTo>
                    <a:pt x="1555318" y="2079015"/>
                  </a:moveTo>
                  <a:lnTo>
                    <a:pt x="1554734" y="2076069"/>
                  </a:lnTo>
                  <a:lnTo>
                    <a:pt x="1550390" y="2073148"/>
                  </a:lnTo>
                  <a:lnTo>
                    <a:pt x="1547431" y="2073694"/>
                  </a:lnTo>
                  <a:lnTo>
                    <a:pt x="1544485" y="2078062"/>
                  </a:lnTo>
                  <a:lnTo>
                    <a:pt x="1545082" y="2081009"/>
                  </a:lnTo>
                  <a:lnTo>
                    <a:pt x="1547253" y="2082469"/>
                  </a:lnTo>
                  <a:lnTo>
                    <a:pt x="1549425" y="2083930"/>
                  </a:lnTo>
                  <a:lnTo>
                    <a:pt x="1552371" y="2083384"/>
                  </a:lnTo>
                  <a:lnTo>
                    <a:pt x="1555318" y="2079015"/>
                  </a:lnTo>
                  <a:close/>
                </a:path>
                <a:path w="2164715" h="2961004">
                  <a:moveTo>
                    <a:pt x="1559102" y="2813608"/>
                  </a:moveTo>
                  <a:lnTo>
                    <a:pt x="1558556" y="2810649"/>
                  </a:lnTo>
                  <a:lnTo>
                    <a:pt x="1554187" y="2807716"/>
                  </a:lnTo>
                  <a:lnTo>
                    <a:pt x="1551241" y="2808300"/>
                  </a:lnTo>
                  <a:lnTo>
                    <a:pt x="1548307" y="2812643"/>
                  </a:lnTo>
                  <a:lnTo>
                    <a:pt x="1548866" y="2815602"/>
                  </a:lnTo>
                  <a:lnTo>
                    <a:pt x="1551038" y="2817063"/>
                  </a:lnTo>
                  <a:lnTo>
                    <a:pt x="1553235" y="2818536"/>
                  </a:lnTo>
                  <a:lnTo>
                    <a:pt x="1556181" y="2817952"/>
                  </a:lnTo>
                  <a:lnTo>
                    <a:pt x="1559102" y="2813608"/>
                  </a:lnTo>
                  <a:close/>
                </a:path>
                <a:path w="2164715" h="2961004">
                  <a:moveTo>
                    <a:pt x="1561655" y="5892"/>
                  </a:moveTo>
                  <a:lnTo>
                    <a:pt x="1561071" y="2946"/>
                  </a:lnTo>
                  <a:lnTo>
                    <a:pt x="1556702" y="0"/>
                  </a:lnTo>
                  <a:lnTo>
                    <a:pt x="1553768" y="571"/>
                  </a:lnTo>
                  <a:lnTo>
                    <a:pt x="1550822" y="4940"/>
                  </a:lnTo>
                  <a:lnTo>
                    <a:pt x="1551393" y="7874"/>
                  </a:lnTo>
                  <a:lnTo>
                    <a:pt x="1553591" y="9347"/>
                  </a:lnTo>
                  <a:lnTo>
                    <a:pt x="1555762" y="10807"/>
                  </a:lnTo>
                  <a:lnTo>
                    <a:pt x="1558709" y="10261"/>
                  </a:lnTo>
                  <a:lnTo>
                    <a:pt x="1561655" y="5892"/>
                  </a:lnTo>
                  <a:close/>
                </a:path>
                <a:path w="2164715" h="2961004">
                  <a:moveTo>
                    <a:pt x="1570634" y="2482951"/>
                  </a:moveTo>
                  <a:lnTo>
                    <a:pt x="1570050" y="2480005"/>
                  </a:lnTo>
                  <a:lnTo>
                    <a:pt x="1565706" y="2477084"/>
                  </a:lnTo>
                  <a:lnTo>
                    <a:pt x="1562747" y="2477630"/>
                  </a:lnTo>
                  <a:lnTo>
                    <a:pt x="1559814" y="2481999"/>
                  </a:lnTo>
                  <a:lnTo>
                    <a:pt x="1560385" y="2484971"/>
                  </a:lnTo>
                  <a:lnTo>
                    <a:pt x="1562557" y="2486431"/>
                  </a:lnTo>
                  <a:lnTo>
                    <a:pt x="1564728" y="2487892"/>
                  </a:lnTo>
                  <a:lnTo>
                    <a:pt x="1567700" y="2487320"/>
                  </a:lnTo>
                  <a:lnTo>
                    <a:pt x="1570634" y="2482951"/>
                  </a:lnTo>
                  <a:close/>
                </a:path>
                <a:path w="2164715" h="2961004">
                  <a:moveTo>
                    <a:pt x="1576946" y="409752"/>
                  </a:moveTo>
                  <a:lnTo>
                    <a:pt x="1576374" y="406781"/>
                  </a:lnTo>
                  <a:lnTo>
                    <a:pt x="1572031" y="403860"/>
                  </a:lnTo>
                  <a:lnTo>
                    <a:pt x="1569059" y="404431"/>
                  </a:lnTo>
                  <a:lnTo>
                    <a:pt x="1566138" y="408774"/>
                  </a:lnTo>
                  <a:lnTo>
                    <a:pt x="1566710" y="411746"/>
                  </a:lnTo>
                  <a:lnTo>
                    <a:pt x="1568881" y="413207"/>
                  </a:lnTo>
                  <a:lnTo>
                    <a:pt x="1571053" y="414667"/>
                  </a:lnTo>
                  <a:lnTo>
                    <a:pt x="1574025" y="414096"/>
                  </a:lnTo>
                  <a:lnTo>
                    <a:pt x="1576946" y="409752"/>
                  </a:lnTo>
                  <a:close/>
                </a:path>
                <a:path w="2164715" h="2961004">
                  <a:moveTo>
                    <a:pt x="1579956" y="750176"/>
                  </a:moveTo>
                  <a:lnTo>
                    <a:pt x="1579397" y="747229"/>
                  </a:lnTo>
                  <a:lnTo>
                    <a:pt x="1575041" y="744283"/>
                  </a:lnTo>
                  <a:lnTo>
                    <a:pt x="1572094" y="744867"/>
                  </a:lnTo>
                  <a:lnTo>
                    <a:pt x="1569148" y="749236"/>
                  </a:lnTo>
                  <a:lnTo>
                    <a:pt x="1569720" y="752170"/>
                  </a:lnTo>
                  <a:lnTo>
                    <a:pt x="1571891" y="753630"/>
                  </a:lnTo>
                  <a:lnTo>
                    <a:pt x="1574088" y="755116"/>
                  </a:lnTo>
                  <a:lnTo>
                    <a:pt x="1577009" y="754545"/>
                  </a:lnTo>
                  <a:lnTo>
                    <a:pt x="1579956" y="750176"/>
                  </a:lnTo>
                  <a:close/>
                </a:path>
                <a:path w="2164715" h="2961004">
                  <a:moveTo>
                    <a:pt x="1593938" y="2667901"/>
                  </a:moveTo>
                  <a:lnTo>
                    <a:pt x="1593367" y="2664930"/>
                  </a:lnTo>
                  <a:lnTo>
                    <a:pt x="1589024" y="2662009"/>
                  </a:lnTo>
                  <a:lnTo>
                    <a:pt x="1586052" y="2662580"/>
                  </a:lnTo>
                  <a:lnTo>
                    <a:pt x="1583131" y="2666923"/>
                  </a:lnTo>
                  <a:lnTo>
                    <a:pt x="1583702" y="2669895"/>
                  </a:lnTo>
                  <a:lnTo>
                    <a:pt x="1585874" y="2671356"/>
                  </a:lnTo>
                  <a:lnTo>
                    <a:pt x="1588046" y="2672816"/>
                  </a:lnTo>
                  <a:lnTo>
                    <a:pt x="1591017" y="2672245"/>
                  </a:lnTo>
                  <a:lnTo>
                    <a:pt x="1593938" y="2667901"/>
                  </a:lnTo>
                  <a:close/>
                </a:path>
                <a:path w="2164715" h="2961004">
                  <a:moveTo>
                    <a:pt x="1594878" y="1957679"/>
                  </a:moveTo>
                  <a:lnTo>
                    <a:pt x="1594307" y="1954707"/>
                  </a:lnTo>
                  <a:lnTo>
                    <a:pt x="1589963" y="1951774"/>
                  </a:lnTo>
                  <a:lnTo>
                    <a:pt x="1586992" y="1952358"/>
                  </a:lnTo>
                  <a:lnTo>
                    <a:pt x="1584071" y="1956701"/>
                  </a:lnTo>
                  <a:lnTo>
                    <a:pt x="1584655" y="1959648"/>
                  </a:lnTo>
                  <a:lnTo>
                    <a:pt x="1586826" y="1961108"/>
                  </a:lnTo>
                  <a:lnTo>
                    <a:pt x="1588998" y="1962569"/>
                  </a:lnTo>
                  <a:lnTo>
                    <a:pt x="1591957" y="1962023"/>
                  </a:lnTo>
                  <a:lnTo>
                    <a:pt x="1594878" y="1957679"/>
                  </a:lnTo>
                  <a:close/>
                </a:path>
                <a:path w="2164715" h="2961004">
                  <a:moveTo>
                    <a:pt x="1606384" y="1627009"/>
                  </a:moveTo>
                  <a:lnTo>
                    <a:pt x="1605800" y="1624063"/>
                  </a:lnTo>
                  <a:lnTo>
                    <a:pt x="1601457" y="1621129"/>
                  </a:lnTo>
                  <a:lnTo>
                    <a:pt x="1598523" y="1621701"/>
                  </a:lnTo>
                  <a:lnTo>
                    <a:pt x="1595589" y="1626044"/>
                  </a:lnTo>
                  <a:lnTo>
                    <a:pt x="1596148" y="1629003"/>
                  </a:lnTo>
                  <a:lnTo>
                    <a:pt x="1598320" y="1630464"/>
                  </a:lnTo>
                  <a:lnTo>
                    <a:pt x="1600492" y="1631924"/>
                  </a:lnTo>
                  <a:lnTo>
                    <a:pt x="1603451" y="1631353"/>
                  </a:lnTo>
                  <a:lnTo>
                    <a:pt x="1606384" y="1627009"/>
                  </a:lnTo>
                  <a:close/>
                </a:path>
                <a:path w="2164715" h="2961004">
                  <a:moveTo>
                    <a:pt x="1626730" y="2901505"/>
                  </a:moveTo>
                  <a:lnTo>
                    <a:pt x="1626158" y="2898571"/>
                  </a:lnTo>
                  <a:lnTo>
                    <a:pt x="1621802" y="2895625"/>
                  </a:lnTo>
                  <a:lnTo>
                    <a:pt x="1618843" y="2896184"/>
                  </a:lnTo>
                  <a:lnTo>
                    <a:pt x="1615897" y="2900553"/>
                  </a:lnTo>
                  <a:lnTo>
                    <a:pt x="1616494" y="2903499"/>
                  </a:lnTo>
                  <a:lnTo>
                    <a:pt x="1618665" y="2904960"/>
                  </a:lnTo>
                  <a:lnTo>
                    <a:pt x="1620862" y="2906433"/>
                  </a:lnTo>
                  <a:lnTo>
                    <a:pt x="1623783" y="2905874"/>
                  </a:lnTo>
                  <a:lnTo>
                    <a:pt x="1626730" y="2901505"/>
                  </a:lnTo>
                  <a:close/>
                </a:path>
                <a:path w="2164715" h="2961004">
                  <a:moveTo>
                    <a:pt x="1628838" y="2522080"/>
                  </a:moveTo>
                  <a:lnTo>
                    <a:pt x="1628279" y="2519121"/>
                  </a:lnTo>
                  <a:lnTo>
                    <a:pt x="1623910" y="2516174"/>
                  </a:lnTo>
                  <a:lnTo>
                    <a:pt x="1620964" y="2516771"/>
                  </a:lnTo>
                  <a:lnTo>
                    <a:pt x="1618043" y="2521115"/>
                  </a:lnTo>
                  <a:lnTo>
                    <a:pt x="1618602" y="2524048"/>
                  </a:lnTo>
                  <a:lnTo>
                    <a:pt x="1620799" y="2525522"/>
                  </a:lnTo>
                  <a:lnTo>
                    <a:pt x="1622971" y="2526982"/>
                  </a:lnTo>
                  <a:lnTo>
                    <a:pt x="1625904" y="2526411"/>
                  </a:lnTo>
                  <a:lnTo>
                    <a:pt x="1628838" y="2522080"/>
                  </a:lnTo>
                  <a:close/>
                </a:path>
                <a:path w="2164715" h="2961004">
                  <a:moveTo>
                    <a:pt x="1629702" y="1811934"/>
                  </a:moveTo>
                  <a:lnTo>
                    <a:pt x="1629130" y="1809000"/>
                  </a:lnTo>
                  <a:lnTo>
                    <a:pt x="1624774" y="1806054"/>
                  </a:lnTo>
                  <a:lnTo>
                    <a:pt x="1621840" y="1806625"/>
                  </a:lnTo>
                  <a:lnTo>
                    <a:pt x="1618894" y="1810994"/>
                  </a:lnTo>
                  <a:lnTo>
                    <a:pt x="1619465" y="1813928"/>
                  </a:lnTo>
                  <a:lnTo>
                    <a:pt x="1621637" y="1815388"/>
                  </a:lnTo>
                  <a:lnTo>
                    <a:pt x="1623834" y="1816862"/>
                  </a:lnTo>
                  <a:lnTo>
                    <a:pt x="1626755" y="1816303"/>
                  </a:lnTo>
                  <a:lnTo>
                    <a:pt x="1629702" y="1811934"/>
                  </a:lnTo>
                  <a:close/>
                </a:path>
                <a:path w="2164715" h="2961004">
                  <a:moveTo>
                    <a:pt x="1662468" y="2045563"/>
                  </a:moveTo>
                  <a:lnTo>
                    <a:pt x="1661922" y="2042604"/>
                  </a:lnTo>
                  <a:lnTo>
                    <a:pt x="1657578" y="2039683"/>
                  </a:lnTo>
                  <a:lnTo>
                    <a:pt x="1654606" y="2040255"/>
                  </a:lnTo>
                  <a:lnTo>
                    <a:pt x="1651685" y="2044598"/>
                  </a:lnTo>
                  <a:lnTo>
                    <a:pt x="1652257" y="2047570"/>
                  </a:lnTo>
                  <a:lnTo>
                    <a:pt x="1654429" y="2049030"/>
                  </a:lnTo>
                  <a:lnTo>
                    <a:pt x="1656600" y="2050491"/>
                  </a:lnTo>
                  <a:lnTo>
                    <a:pt x="1659547" y="2049907"/>
                  </a:lnTo>
                  <a:lnTo>
                    <a:pt x="1662468" y="2045563"/>
                  </a:lnTo>
                  <a:close/>
                </a:path>
                <a:path w="2164715" h="2961004">
                  <a:moveTo>
                    <a:pt x="1673631" y="517258"/>
                  </a:moveTo>
                  <a:lnTo>
                    <a:pt x="1673059" y="514286"/>
                  </a:lnTo>
                  <a:lnTo>
                    <a:pt x="1668716" y="511365"/>
                  </a:lnTo>
                  <a:lnTo>
                    <a:pt x="1665744" y="511937"/>
                  </a:lnTo>
                  <a:lnTo>
                    <a:pt x="1662823" y="516280"/>
                  </a:lnTo>
                  <a:lnTo>
                    <a:pt x="1663395" y="519252"/>
                  </a:lnTo>
                  <a:lnTo>
                    <a:pt x="1665566" y="520712"/>
                  </a:lnTo>
                  <a:lnTo>
                    <a:pt x="1667738" y="522173"/>
                  </a:lnTo>
                  <a:lnTo>
                    <a:pt x="1670710" y="521601"/>
                  </a:lnTo>
                  <a:lnTo>
                    <a:pt x="1673631" y="517258"/>
                  </a:lnTo>
                  <a:close/>
                </a:path>
                <a:path w="2164715" h="2961004">
                  <a:moveTo>
                    <a:pt x="1676069" y="2765590"/>
                  </a:moveTo>
                  <a:lnTo>
                    <a:pt x="1675511" y="2762656"/>
                  </a:lnTo>
                  <a:lnTo>
                    <a:pt x="1671167" y="2759735"/>
                  </a:lnTo>
                  <a:lnTo>
                    <a:pt x="1668208" y="2760281"/>
                  </a:lnTo>
                  <a:lnTo>
                    <a:pt x="1665287" y="2764625"/>
                  </a:lnTo>
                  <a:lnTo>
                    <a:pt x="1665859" y="2767596"/>
                  </a:lnTo>
                  <a:lnTo>
                    <a:pt x="1668030" y="2769057"/>
                  </a:lnTo>
                  <a:lnTo>
                    <a:pt x="1670202" y="2770517"/>
                  </a:lnTo>
                  <a:lnTo>
                    <a:pt x="1673148" y="2769933"/>
                  </a:lnTo>
                  <a:lnTo>
                    <a:pt x="1676069" y="2765590"/>
                  </a:lnTo>
                  <a:close/>
                </a:path>
                <a:path w="2164715" h="2961004">
                  <a:moveTo>
                    <a:pt x="1711845" y="1909660"/>
                  </a:moveTo>
                  <a:lnTo>
                    <a:pt x="1711286" y="1906701"/>
                  </a:lnTo>
                  <a:lnTo>
                    <a:pt x="1706930" y="1903755"/>
                  </a:lnTo>
                  <a:lnTo>
                    <a:pt x="1703984" y="1904352"/>
                  </a:lnTo>
                  <a:lnTo>
                    <a:pt x="1701050" y="1908695"/>
                  </a:lnTo>
                  <a:lnTo>
                    <a:pt x="1701622" y="1911629"/>
                  </a:lnTo>
                  <a:lnTo>
                    <a:pt x="1703793" y="1913089"/>
                  </a:lnTo>
                  <a:lnTo>
                    <a:pt x="1705978" y="1914563"/>
                  </a:lnTo>
                  <a:lnTo>
                    <a:pt x="1708912" y="1913991"/>
                  </a:lnTo>
                  <a:lnTo>
                    <a:pt x="1711845" y="1909660"/>
                  </a:lnTo>
                  <a:close/>
                </a:path>
                <a:path w="2164715" h="2961004">
                  <a:moveTo>
                    <a:pt x="1720710" y="2605367"/>
                  </a:moveTo>
                  <a:lnTo>
                    <a:pt x="1720164" y="2602407"/>
                  </a:lnTo>
                  <a:lnTo>
                    <a:pt x="1715795" y="2599474"/>
                  </a:lnTo>
                  <a:lnTo>
                    <a:pt x="1712849" y="2600058"/>
                  </a:lnTo>
                  <a:lnTo>
                    <a:pt x="1709928" y="2604401"/>
                  </a:lnTo>
                  <a:lnTo>
                    <a:pt x="1710474" y="2607348"/>
                  </a:lnTo>
                  <a:lnTo>
                    <a:pt x="1712671" y="2608834"/>
                  </a:lnTo>
                  <a:lnTo>
                    <a:pt x="1714842" y="2610294"/>
                  </a:lnTo>
                  <a:lnTo>
                    <a:pt x="1717789" y="2609710"/>
                  </a:lnTo>
                  <a:lnTo>
                    <a:pt x="1720710" y="2605367"/>
                  </a:lnTo>
                  <a:close/>
                </a:path>
                <a:path w="2164715" h="2961004">
                  <a:moveTo>
                    <a:pt x="1723745" y="2945803"/>
                  </a:moveTo>
                  <a:lnTo>
                    <a:pt x="1723161" y="2942856"/>
                  </a:lnTo>
                  <a:lnTo>
                    <a:pt x="1718818" y="2939923"/>
                  </a:lnTo>
                  <a:lnTo>
                    <a:pt x="1715858" y="2940481"/>
                  </a:lnTo>
                  <a:lnTo>
                    <a:pt x="1712937" y="2944825"/>
                  </a:lnTo>
                  <a:lnTo>
                    <a:pt x="1713509" y="2947797"/>
                  </a:lnTo>
                  <a:lnTo>
                    <a:pt x="1715681" y="2949257"/>
                  </a:lnTo>
                  <a:lnTo>
                    <a:pt x="1717852" y="2950718"/>
                  </a:lnTo>
                  <a:lnTo>
                    <a:pt x="1720824" y="2950146"/>
                  </a:lnTo>
                  <a:lnTo>
                    <a:pt x="1723745" y="2945803"/>
                  </a:lnTo>
                  <a:close/>
                </a:path>
                <a:path w="2164715" h="2961004">
                  <a:moveTo>
                    <a:pt x="1726374" y="1762810"/>
                  </a:moveTo>
                  <a:lnTo>
                    <a:pt x="1725803" y="1759877"/>
                  </a:lnTo>
                  <a:lnTo>
                    <a:pt x="1721459" y="1756956"/>
                  </a:lnTo>
                  <a:lnTo>
                    <a:pt x="1718513" y="1757502"/>
                  </a:lnTo>
                  <a:lnTo>
                    <a:pt x="1715566" y="1761871"/>
                  </a:lnTo>
                  <a:lnTo>
                    <a:pt x="1716163" y="1764817"/>
                  </a:lnTo>
                  <a:lnTo>
                    <a:pt x="1718310" y="1766265"/>
                  </a:lnTo>
                  <a:lnTo>
                    <a:pt x="1720507" y="1767738"/>
                  </a:lnTo>
                  <a:lnTo>
                    <a:pt x="1723428" y="1767179"/>
                  </a:lnTo>
                  <a:lnTo>
                    <a:pt x="1726374" y="1762810"/>
                  </a:lnTo>
                  <a:close/>
                </a:path>
                <a:path w="2164715" h="2961004">
                  <a:moveTo>
                    <a:pt x="1726907" y="2376703"/>
                  </a:moveTo>
                  <a:lnTo>
                    <a:pt x="1726349" y="2373744"/>
                  </a:lnTo>
                  <a:lnTo>
                    <a:pt x="1721980" y="2370810"/>
                  </a:lnTo>
                  <a:lnTo>
                    <a:pt x="1719033" y="2371394"/>
                  </a:lnTo>
                  <a:lnTo>
                    <a:pt x="1716112" y="2375738"/>
                  </a:lnTo>
                  <a:lnTo>
                    <a:pt x="1716659" y="2378697"/>
                  </a:lnTo>
                  <a:lnTo>
                    <a:pt x="1718856" y="2380170"/>
                  </a:lnTo>
                  <a:lnTo>
                    <a:pt x="1721027" y="2381631"/>
                  </a:lnTo>
                  <a:lnTo>
                    <a:pt x="1723974" y="2381046"/>
                  </a:lnTo>
                  <a:lnTo>
                    <a:pt x="1726907" y="2376703"/>
                  </a:lnTo>
                  <a:close/>
                </a:path>
                <a:path w="2164715" h="2961004">
                  <a:moveTo>
                    <a:pt x="1752244" y="2182317"/>
                  </a:moveTo>
                  <a:lnTo>
                    <a:pt x="1751698" y="2179358"/>
                  </a:lnTo>
                  <a:lnTo>
                    <a:pt x="1747354" y="2176424"/>
                  </a:lnTo>
                  <a:lnTo>
                    <a:pt x="1744383" y="2177008"/>
                  </a:lnTo>
                  <a:lnTo>
                    <a:pt x="1741449" y="2181352"/>
                  </a:lnTo>
                  <a:lnTo>
                    <a:pt x="1742046" y="2184298"/>
                  </a:lnTo>
                  <a:lnTo>
                    <a:pt x="1744218" y="2185759"/>
                  </a:lnTo>
                  <a:lnTo>
                    <a:pt x="1746389" y="2187219"/>
                  </a:lnTo>
                  <a:lnTo>
                    <a:pt x="1749323" y="2186660"/>
                  </a:lnTo>
                  <a:lnTo>
                    <a:pt x="1752244" y="2182317"/>
                  </a:lnTo>
                  <a:close/>
                </a:path>
                <a:path w="2164715" h="2961004">
                  <a:moveTo>
                    <a:pt x="1756486" y="1749437"/>
                  </a:moveTo>
                  <a:lnTo>
                    <a:pt x="1755914" y="1746465"/>
                  </a:lnTo>
                  <a:lnTo>
                    <a:pt x="1751571" y="1743532"/>
                  </a:lnTo>
                  <a:lnTo>
                    <a:pt x="1748599" y="1744116"/>
                  </a:lnTo>
                  <a:lnTo>
                    <a:pt x="1745665" y="1748459"/>
                  </a:lnTo>
                  <a:lnTo>
                    <a:pt x="1746262" y="1751406"/>
                  </a:lnTo>
                  <a:lnTo>
                    <a:pt x="1748434" y="1752866"/>
                  </a:lnTo>
                  <a:lnTo>
                    <a:pt x="1750606" y="1754327"/>
                  </a:lnTo>
                  <a:lnTo>
                    <a:pt x="1753552" y="1753768"/>
                  </a:lnTo>
                  <a:lnTo>
                    <a:pt x="1756486" y="1749437"/>
                  </a:lnTo>
                  <a:close/>
                </a:path>
                <a:path w="2164715" h="2961004">
                  <a:moveTo>
                    <a:pt x="1759508" y="2089848"/>
                  </a:moveTo>
                  <a:lnTo>
                    <a:pt x="1758950" y="2086889"/>
                  </a:lnTo>
                  <a:lnTo>
                    <a:pt x="1754581" y="2083955"/>
                  </a:lnTo>
                  <a:lnTo>
                    <a:pt x="1751634" y="2084539"/>
                  </a:lnTo>
                  <a:lnTo>
                    <a:pt x="1748701" y="2088883"/>
                  </a:lnTo>
                  <a:lnTo>
                    <a:pt x="1749259" y="2091842"/>
                  </a:lnTo>
                  <a:lnTo>
                    <a:pt x="1751431" y="2093302"/>
                  </a:lnTo>
                  <a:lnTo>
                    <a:pt x="1753628" y="2094776"/>
                  </a:lnTo>
                  <a:lnTo>
                    <a:pt x="1756575" y="2094191"/>
                  </a:lnTo>
                  <a:lnTo>
                    <a:pt x="1759508" y="2089848"/>
                  </a:lnTo>
                  <a:close/>
                </a:path>
                <a:path w="2164715" h="2961004">
                  <a:moveTo>
                    <a:pt x="1768716" y="2854604"/>
                  </a:moveTo>
                  <a:lnTo>
                    <a:pt x="1767662" y="2849194"/>
                  </a:lnTo>
                  <a:lnTo>
                    <a:pt x="1759699" y="2843809"/>
                  </a:lnTo>
                  <a:lnTo>
                    <a:pt x="1754276" y="2844863"/>
                  </a:lnTo>
                  <a:lnTo>
                    <a:pt x="1748891" y="2852839"/>
                  </a:lnTo>
                  <a:lnTo>
                    <a:pt x="1749933" y="2858274"/>
                  </a:lnTo>
                  <a:lnTo>
                    <a:pt x="1753920" y="2860967"/>
                  </a:lnTo>
                  <a:lnTo>
                    <a:pt x="1757908" y="2863659"/>
                  </a:lnTo>
                  <a:lnTo>
                    <a:pt x="1763344" y="2862580"/>
                  </a:lnTo>
                  <a:lnTo>
                    <a:pt x="1768716" y="2854604"/>
                  </a:lnTo>
                  <a:close/>
                </a:path>
                <a:path w="2164715" h="2961004">
                  <a:moveTo>
                    <a:pt x="1803107" y="1962645"/>
                  </a:moveTo>
                  <a:lnTo>
                    <a:pt x="1802536" y="1959673"/>
                  </a:lnTo>
                  <a:lnTo>
                    <a:pt x="1798193" y="1956739"/>
                  </a:lnTo>
                  <a:lnTo>
                    <a:pt x="1795221" y="1957324"/>
                  </a:lnTo>
                  <a:lnTo>
                    <a:pt x="1792300" y="1961667"/>
                  </a:lnTo>
                  <a:lnTo>
                    <a:pt x="1792884" y="1964613"/>
                  </a:lnTo>
                  <a:lnTo>
                    <a:pt x="1795056" y="1966074"/>
                  </a:lnTo>
                  <a:lnTo>
                    <a:pt x="1797227" y="1967534"/>
                  </a:lnTo>
                  <a:lnTo>
                    <a:pt x="1800186" y="1966988"/>
                  </a:lnTo>
                  <a:lnTo>
                    <a:pt x="1803107" y="1962645"/>
                  </a:lnTo>
                  <a:close/>
                </a:path>
                <a:path w="2164715" h="2961004">
                  <a:moveTo>
                    <a:pt x="1817395" y="2712872"/>
                  </a:moveTo>
                  <a:lnTo>
                    <a:pt x="1816836" y="2709938"/>
                  </a:lnTo>
                  <a:lnTo>
                    <a:pt x="1812493" y="2707005"/>
                  </a:lnTo>
                  <a:lnTo>
                    <a:pt x="1809534" y="2707563"/>
                  </a:lnTo>
                  <a:lnTo>
                    <a:pt x="1806613" y="2711907"/>
                  </a:lnTo>
                  <a:lnTo>
                    <a:pt x="1807184" y="2714879"/>
                  </a:lnTo>
                  <a:lnTo>
                    <a:pt x="1809356" y="2716339"/>
                  </a:lnTo>
                  <a:lnTo>
                    <a:pt x="1811528" y="2717800"/>
                  </a:lnTo>
                  <a:lnTo>
                    <a:pt x="1814474" y="2717215"/>
                  </a:lnTo>
                  <a:lnTo>
                    <a:pt x="1817395" y="2712872"/>
                  </a:lnTo>
                  <a:close/>
                </a:path>
                <a:path w="2164715" h="2961004">
                  <a:moveTo>
                    <a:pt x="1827631" y="2634996"/>
                  </a:moveTo>
                  <a:lnTo>
                    <a:pt x="1827060" y="2632062"/>
                  </a:lnTo>
                  <a:lnTo>
                    <a:pt x="1822704" y="2629116"/>
                  </a:lnTo>
                  <a:lnTo>
                    <a:pt x="1819770" y="2629687"/>
                  </a:lnTo>
                  <a:lnTo>
                    <a:pt x="1816836" y="2634030"/>
                  </a:lnTo>
                  <a:lnTo>
                    <a:pt x="1817395" y="2636990"/>
                  </a:lnTo>
                  <a:lnTo>
                    <a:pt x="1819567" y="2638450"/>
                  </a:lnTo>
                  <a:lnTo>
                    <a:pt x="1821764" y="2639923"/>
                  </a:lnTo>
                  <a:lnTo>
                    <a:pt x="1824710" y="2639339"/>
                  </a:lnTo>
                  <a:lnTo>
                    <a:pt x="1827631" y="2634996"/>
                  </a:lnTo>
                  <a:close/>
                </a:path>
                <a:path w="2164715" h="2961004">
                  <a:moveTo>
                    <a:pt x="1833397" y="2469692"/>
                  </a:moveTo>
                  <a:lnTo>
                    <a:pt x="1832825" y="2466721"/>
                  </a:lnTo>
                  <a:lnTo>
                    <a:pt x="1828457" y="2463774"/>
                  </a:lnTo>
                  <a:lnTo>
                    <a:pt x="1825510" y="2464371"/>
                  </a:lnTo>
                  <a:lnTo>
                    <a:pt x="1822577" y="2468740"/>
                  </a:lnTo>
                  <a:lnTo>
                    <a:pt x="1823135" y="2471674"/>
                  </a:lnTo>
                  <a:lnTo>
                    <a:pt x="1825332" y="2473147"/>
                  </a:lnTo>
                  <a:lnTo>
                    <a:pt x="1827504" y="2474607"/>
                  </a:lnTo>
                  <a:lnTo>
                    <a:pt x="1830463" y="2474061"/>
                  </a:lnTo>
                  <a:lnTo>
                    <a:pt x="1833397" y="2469692"/>
                  </a:lnTo>
                  <a:close/>
                </a:path>
                <a:path w="2164715" h="2961004">
                  <a:moveTo>
                    <a:pt x="1853171" y="1856905"/>
                  </a:moveTo>
                  <a:lnTo>
                    <a:pt x="1852587" y="1853958"/>
                  </a:lnTo>
                  <a:lnTo>
                    <a:pt x="1848243" y="1851037"/>
                  </a:lnTo>
                  <a:lnTo>
                    <a:pt x="1845284" y="1851583"/>
                  </a:lnTo>
                  <a:lnTo>
                    <a:pt x="1842338" y="1855952"/>
                  </a:lnTo>
                  <a:lnTo>
                    <a:pt x="1842922" y="1858924"/>
                  </a:lnTo>
                  <a:lnTo>
                    <a:pt x="1845094" y="1860384"/>
                  </a:lnTo>
                  <a:lnTo>
                    <a:pt x="1847265" y="1861845"/>
                  </a:lnTo>
                  <a:lnTo>
                    <a:pt x="1850237" y="1861273"/>
                  </a:lnTo>
                  <a:lnTo>
                    <a:pt x="1853171" y="1856905"/>
                  </a:lnTo>
                  <a:close/>
                </a:path>
                <a:path w="2164715" h="2961004">
                  <a:moveTo>
                    <a:pt x="1872945" y="2348306"/>
                  </a:moveTo>
                  <a:lnTo>
                    <a:pt x="1872373" y="2345372"/>
                  </a:lnTo>
                  <a:lnTo>
                    <a:pt x="1868017" y="2342426"/>
                  </a:lnTo>
                  <a:lnTo>
                    <a:pt x="1865083" y="2342997"/>
                  </a:lnTo>
                  <a:lnTo>
                    <a:pt x="1862150" y="2347341"/>
                  </a:lnTo>
                  <a:lnTo>
                    <a:pt x="1862709" y="2350300"/>
                  </a:lnTo>
                  <a:lnTo>
                    <a:pt x="1864880" y="2351760"/>
                  </a:lnTo>
                  <a:lnTo>
                    <a:pt x="1867077" y="2353233"/>
                  </a:lnTo>
                  <a:lnTo>
                    <a:pt x="1870024" y="2352649"/>
                  </a:lnTo>
                  <a:lnTo>
                    <a:pt x="1872945" y="2348306"/>
                  </a:lnTo>
                  <a:close/>
                </a:path>
                <a:path w="2164715" h="2961004">
                  <a:moveTo>
                    <a:pt x="1884476" y="2017687"/>
                  </a:moveTo>
                  <a:lnTo>
                    <a:pt x="1883905" y="2014715"/>
                  </a:lnTo>
                  <a:lnTo>
                    <a:pt x="1879561" y="2011794"/>
                  </a:lnTo>
                  <a:lnTo>
                    <a:pt x="1876590" y="2012365"/>
                  </a:lnTo>
                  <a:lnTo>
                    <a:pt x="1873656" y="2016709"/>
                  </a:lnTo>
                  <a:lnTo>
                    <a:pt x="1874240" y="2019681"/>
                  </a:lnTo>
                  <a:lnTo>
                    <a:pt x="1876412" y="2021141"/>
                  </a:lnTo>
                  <a:lnTo>
                    <a:pt x="1878584" y="2022602"/>
                  </a:lnTo>
                  <a:lnTo>
                    <a:pt x="1881555" y="2022030"/>
                  </a:lnTo>
                  <a:lnTo>
                    <a:pt x="1884476" y="2017687"/>
                  </a:lnTo>
                  <a:close/>
                </a:path>
                <a:path w="2164715" h="2961004">
                  <a:moveTo>
                    <a:pt x="1901164" y="1817268"/>
                  </a:moveTo>
                  <a:lnTo>
                    <a:pt x="1900593" y="1814296"/>
                  </a:lnTo>
                  <a:lnTo>
                    <a:pt x="1896249" y="1811375"/>
                  </a:lnTo>
                  <a:lnTo>
                    <a:pt x="1893277" y="1811947"/>
                  </a:lnTo>
                  <a:lnTo>
                    <a:pt x="1890356" y="1816290"/>
                  </a:lnTo>
                  <a:lnTo>
                    <a:pt x="1890928" y="1819262"/>
                  </a:lnTo>
                  <a:lnTo>
                    <a:pt x="1893100" y="1820722"/>
                  </a:lnTo>
                  <a:lnTo>
                    <a:pt x="1895271" y="1822183"/>
                  </a:lnTo>
                  <a:lnTo>
                    <a:pt x="1898243" y="1821611"/>
                  </a:lnTo>
                  <a:lnTo>
                    <a:pt x="1901164" y="1817268"/>
                  </a:lnTo>
                  <a:close/>
                </a:path>
                <a:path w="2164715" h="2961004">
                  <a:moveTo>
                    <a:pt x="1907781" y="2202611"/>
                  </a:moveTo>
                  <a:lnTo>
                    <a:pt x="1907209" y="2199640"/>
                  </a:lnTo>
                  <a:lnTo>
                    <a:pt x="1902866" y="2196719"/>
                  </a:lnTo>
                  <a:lnTo>
                    <a:pt x="1899894" y="2197290"/>
                  </a:lnTo>
                  <a:lnTo>
                    <a:pt x="1896973" y="2201634"/>
                  </a:lnTo>
                  <a:lnTo>
                    <a:pt x="1897545" y="2204605"/>
                  </a:lnTo>
                  <a:lnTo>
                    <a:pt x="1899716" y="2206066"/>
                  </a:lnTo>
                  <a:lnTo>
                    <a:pt x="1901888" y="2207526"/>
                  </a:lnTo>
                  <a:lnTo>
                    <a:pt x="1904860" y="2206955"/>
                  </a:lnTo>
                  <a:lnTo>
                    <a:pt x="1907781" y="2202611"/>
                  </a:lnTo>
                  <a:close/>
                </a:path>
                <a:path w="2164715" h="2961004">
                  <a:moveTo>
                    <a:pt x="1926513" y="1622882"/>
                  </a:moveTo>
                  <a:lnTo>
                    <a:pt x="1925967" y="1619923"/>
                  </a:lnTo>
                  <a:lnTo>
                    <a:pt x="1921598" y="1616976"/>
                  </a:lnTo>
                  <a:lnTo>
                    <a:pt x="1918652" y="1617573"/>
                  </a:lnTo>
                  <a:lnTo>
                    <a:pt x="1915718" y="1621917"/>
                  </a:lnTo>
                  <a:lnTo>
                    <a:pt x="1916290" y="1624850"/>
                  </a:lnTo>
                  <a:lnTo>
                    <a:pt x="1918462" y="1626311"/>
                  </a:lnTo>
                  <a:lnTo>
                    <a:pt x="1920659" y="1627797"/>
                  </a:lnTo>
                  <a:lnTo>
                    <a:pt x="1923592" y="1627225"/>
                  </a:lnTo>
                  <a:lnTo>
                    <a:pt x="1926513" y="1622882"/>
                  </a:lnTo>
                  <a:close/>
                </a:path>
                <a:path w="2164715" h="2961004">
                  <a:moveTo>
                    <a:pt x="1940572" y="2436215"/>
                  </a:moveTo>
                  <a:lnTo>
                    <a:pt x="1940001" y="2433282"/>
                  </a:lnTo>
                  <a:lnTo>
                    <a:pt x="1935645" y="2430335"/>
                  </a:lnTo>
                  <a:lnTo>
                    <a:pt x="1932686" y="2430894"/>
                  </a:lnTo>
                  <a:lnTo>
                    <a:pt x="1929739" y="2435263"/>
                  </a:lnTo>
                  <a:lnTo>
                    <a:pt x="1930336" y="2438209"/>
                  </a:lnTo>
                  <a:lnTo>
                    <a:pt x="1932508" y="2439670"/>
                  </a:lnTo>
                  <a:lnTo>
                    <a:pt x="1934705" y="2441143"/>
                  </a:lnTo>
                  <a:lnTo>
                    <a:pt x="1937626" y="2440584"/>
                  </a:lnTo>
                  <a:lnTo>
                    <a:pt x="1940572" y="2436215"/>
                  </a:lnTo>
                  <a:close/>
                </a:path>
                <a:path w="2164715" h="2961004">
                  <a:moveTo>
                    <a:pt x="1989912" y="2300300"/>
                  </a:moveTo>
                  <a:lnTo>
                    <a:pt x="1989353" y="2297366"/>
                  </a:lnTo>
                  <a:lnTo>
                    <a:pt x="1985010" y="2294432"/>
                  </a:lnTo>
                  <a:lnTo>
                    <a:pt x="1982050" y="2294991"/>
                  </a:lnTo>
                  <a:lnTo>
                    <a:pt x="1979129" y="2299335"/>
                  </a:lnTo>
                  <a:lnTo>
                    <a:pt x="1979701" y="2302306"/>
                  </a:lnTo>
                  <a:lnTo>
                    <a:pt x="1981873" y="2303767"/>
                  </a:lnTo>
                  <a:lnTo>
                    <a:pt x="1984044" y="2305227"/>
                  </a:lnTo>
                  <a:lnTo>
                    <a:pt x="1986991" y="2304631"/>
                  </a:lnTo>
                  <a:lnTo>
                    <a:pt x="1989912" y="2300300"/>
                  </a:lnTo>
                  <a:close/>
                </a:path>
                <a:path w="2164715" h="2961004">
                  <a:moveTo>
                    <a:pt x="2001888" y="2075548"/>
                  </a:moveTo>
                  <a:lnTo>
                    <a:pt x="2001316" y="2072614"/>
                  </a:lnTo>
                  <a:lnTo>
                    <a:pt x="1996973" y="2069680"/>
                  </a:lnTo>
                  <a:lnTo>
                    <a:pt x="1994014" y="2070239"/>
                  </a:lnTo>
                  <a:lnTo>
                    <a:pt x="1991080" y="2074608"/>
                  </a:lnTo>
                  <a:lnTo>
                    <a:pt x="1991664" y="2077554"/>
                  </a:lnTo>
                  <a:lnTo>
                    <a:pt x="1993836" y="2079015"/>
                  </a:lnTo>
                  <a:lnTo>
                    <a:pt x="1996008" y="2080475"/>
                  </a:lnTo>
                  <a:lnTo>
                    <a:pt x="1998941" y="2079904"/>
                  </a:lnTo>
                  <a:lnTo>
                    <a:pt x="2001888" y="2075548"/>
                  </a:lnTo>
                  <a:close/>
                </a:path>
                <a:path w="2164715" h="2961004">
                  <a:moveTo>
                    <a:pt x="2007654" y="1910232"/>
                  </a:moveTo>
                  <a:lnTo>
                    <a:pt x="2007082" y="1907260"/>
                  </a:lnTo>
                  <a:lnTo>
                    <a:pt x="2002739" y="1904339"/>
                  </a:lnTo>
                  <a:lnTo>
                    <a:pt x="1999767" y="1904911"/>
                  </a:lnTo>
                  <a:lnTo>
                    <a:pt x="1996833" y="1909279"/>
                  </a:lnTo>
                  <a:lnTo>
                    <a:pt x="1997417" y="1912226"/>
                  </a:lnTo>
                  <a:lnTo>
                    <a:pt x="1999589" y="1913686"/>
                  </a:lnTo>
                  <a:lnTo>
                    <a:pt x="2001761" y="1915147"/>
                  </a:lnTo>
                  <a:lnTo>
                    <a:pt x="2004707" y="1914601"/>
                  </a:lnTo>
                  <a:lnTo>
                    <a:pt x="2007654" y="1910232"/>
                  </a:lnTo>
                  <a:close/>
                </a:path>
                <a:path w="2164715" h="2961004">
                  <a:moveTo>
                    <a:pt x="2034565" y="2140077"/>
                  </a:moveTo>
                  <a:lnTo>
                    <a:pt x="2034006" y="2137118"/>
                  </a:lnTo>
                  <a:lnTo>
                    <a:pt x="2029637" y="2134171"/>
                  </a:lnTo>
                  <a:lnTo>
                    <a:pt x="2026704" y="2134768"/>
                  </a:lnTo>
                  <a:lnTo>
                    <a:pt x="2023770" y="2139111"/>
                  </a:lnTo>
                  <a:lnTo>
                    <a:pt x="2024316" y="2142058"/>
                  </a:lnTo>
                  <a:lnTo>
                    <a:pt x="2026513" y="2143544"/>
                  </a:lnTo>
                  <a:lnTo>
                    <a:pt x="2028685" y="2145004"/>
                  </a:lnTo>
                  <a:lnTo>
                    <a:pt x="2031631" y="2144407"/>
                  </a:lnTo>
                  <a:lnTo>
                    <a:pt x="2034565" y="2140077"/>
                  </a:lnTo>
                  <a:close/>
                </a:path>
                <a:path w="2164715" h="2961004">
                  <a:moveTo>
                    <a:pt x="2037588" y="2480513"/>
                  </a:moveTo>
                  <a:lnTo>
                    <a:pt x="2037003" y="2477566"/>
                  </a:lnTo>
                  <a:lnTo>
                    <a:pt x="2032660" y="2474633"/>
                  </a:lnTo>
                  <a:lnTo>
                    <a:pt x="2029701" y="2475192"/>
                  </a:lnTo>
                  <a:lnTo>
                    <a:pt x="2026767" y="2479560"/>
                  </a:lnTo>
                  <a:lnTo>
                    <a:pt x="2027351" y="2482507"/>
                  </a:lnTo>
                  <a:lnTo>
                    <a:pt x="2029523" y="2483967"/>
                  </a:lnTo>
                  <a:lnTo>
                    <a:pt x="2031695" y="2485428"/>
                  </a:lnTo>
                  <a:lnTo>
                    <a:pt x="2034654" y="2484882"/>
                  </a:lnTo>
                  <a:lnTo>
                    <a:pt x="2037588" y="2480513"/>
                  </a:lnTo>
                  <a:close/>
                </a:path>
                <a:path w="2164715" h="2961004">
                  <a:moveTo>
                    <a:pt x="2047214" y="1788871"/>
                  </a:moveTo>
                  <a:lnTo>
                    <a:pt x="2046630" y="1785924"/>
                  </a:lnTo>
                  <a:lnTo>
                    <a:pt x="2042287" y="1783003"/>
                  </a:lnTo>
                  <a:lnTo>
                    <a:pt x="2039327" y="1783549"/>
                  </a:lnTo>
                  <a:lnTo>
                    <a:pt x="2036406" y="1787893"/>
                  </a:lnTo>
                  <a:lnTo>
                    <a:pt x="2036978" y="1790865"/>
                  </a:lnTo>
                  <a:lnTo>
                    <a:pt x="2039150" y="1792325"/>
                  </a:lnTo>
                  <a:lnTo>
                    <a:pt x="2041321" y="1793786"/>
                  </a:lnTo>
                  <a:lnTo>
                    <a:pt x="2044293" y="1793214"/>
                  </a:lnTo>
                  <a:lnTo>
                    <a:pt x="2047214" y="1788871"/>
                  </a:lnTo>
                  <a:close/>
                </a:path>
                <a:path w="2164715" h="2961004">
                  <a:moveTo>
                    <a:pt x="2058720" y="1458239"/>
                  </a:moveTo>
                  <a:lnTo>
                    <a:pt x="2058174" y="1455280"/>
                  </a:lnTo>
                  <a:lnTo>
                    <a:pt x="2053805" y="1452346"/>
                  </a:lnTo>
                  <a:lnTo>
                    <a:pt x="2050859" y="1452930"/>
                  </a:lnTo>
                  <a:lnTo>
                    <a:pt x="2047925" y="1457274"/>
                  </a:lnTo>
                  <a:lnTo>
                    <a:pt x="2048484" y="1460233"/>
                  </a:lnTo>
                  <a:lnTo>
                    <a:pt x="2050656" y="1461693"/>
                  </a:lnTo>
                  <a:lnTo>
                    <a:pt x="2052853" y="1463167"/>
                  </a:lnTo>
                  <a:lnTo>
                    <a:pt x="2055799" y="1462582"/>
                  </a:lnTo>
                  <a:lnTo>
                    <a:pt x="2058720" y="1458239"/>
                  </a:lnTo>
                  <a:close/>
                </a:path>
                <a:path w="2164715" h="2961004">
                  <a:moveTo>
                    <a:pt x="2082038" y="1643164"/>
                  </a:moveTo>
                  <a:lnTo>
                    <a:pt x="2081453" y="1640192"/>
                  </a:lnTo>
                  <a:lnTo>
                    <a:pt x="2077110" y="1637258"/>
                  </a:lnTo>
                  <a:lnTo>
                    <a:pt x="2074164" y="1637855"/>
                  </a:lnTo>
                  <a:lnTo>
                    <a:pt x="2071243" y="1642198"/>
                  </a:lnTo>
                  <a:lnTo>
                    <a:pt x="2071789" y="1645158"/>
                  </a:lnTo>
                  <a:lnTo>
                    <a:pt x="2073986" y="1646631"/>
                  </a:lnTo>
                  <a:lnTo>
                    <a:pt x="2076132" y="1648079"/>
                  </a:lnTo>
                  <a:lnTo>
                    <a:pt x="2079104" y="1647507"/>
                  </a:lnTo>
                  <a:lnTo>
                    <a:pt x="2082038" y="1643164"/>
                  </a:lnTo>
                  <a:close/>
                </a:path>
                <a:path w="2164715" h="2961004">
                  <a:moveTo>
                    <a:pt x="2114842" y="1876780"/>
                  </a:moveTo>
                  <a:lnTo>
                    <a:pt x="2114258" y="1873834"/>
                  </a:lnTo>
                  <a:lnTo>
                    <a:pt x="2109889" y="1870887"/>
                  </a:lnTo>
                  <a:lnTo>
                    <a:pt x="2106955" y="1871459"/>
                  </a:lnTo>
                  <a:lnTo>
                    <a:pt x="2104009" y="1875815"/>
                  </a:lnTo>
                  <a:lnTo>
                    <a:pt x="2104580" y="1878749"/>
                  </a:lnTo>
                  <a:lnTo>
                    <a:pt x="2106777" y="1880235"/>
                  </a:lnTo>
                  <a:lnTo>
                    <a:pt x="2108949" y="1881695"/>
                  </a:lnTo>
                  <a:lnTo>
                    <a:pt x="2111895" y="1881136"/>
                  </a:lnTo>
                  <a:lnTo>
                    <a:pt x="2114842" y="1876780"/>
                  </a:lnTo>
                  <a:close/>
                </a:path>
                <a:path w="2164715" h="2961004">
                  <a:moveTo>
                    <a:pt x="2131237" y="2247569"/>
                  </a:moveTo>
                  <a:lnTo>
                    <a:pt x="2130679" y="2244636"/>
                  </a:lnTo>
                  <a:lnTo>
                    <a:pt x="2126335" y="2241702"/>
                  </a:lnTo>
                  <a:lnTo>
                    <a:pt x="2123376" y="2242261"/>
                  </a:lnTo>
                  <a:lnTo>
                    <a:pt x="2120430" y="2246630"/>
                  </a:lnTo>
                  <a:lnTo>
                    <a:pt x="2121027" y="2249576"/>
                  </a:lnTo>
                  <a:lnTo>
                    <a:pt x="2123198" y="2251037"/>
                  </a:lnTo>
                  <a:lnTo>
                    <a:pt x="2125370" y="2252497"/>
                  </a:lnTo>
                  <a:lnTo>
                    <a:pt x="2128291" y="2251938"/>
                  </a:lnTo>
                  <a:lnTo>
                    <a:pt x="2131237" y="2247569"/>
                  </a:lnTo>
                  <a:close/>
                </a:path>
                <a:path w="2164715" h="2961004">
                  <a:moveTo>
                    <a:pt x="2164181" y="1740865"/>
                  </a:moveTo>
                  <a:lnTo>
                    <a:pt x="2163610" y="1737931"/>
                  </a:lnTo>
                  <a:lnTo>
                    <a:pt x="2159254" y="1734985"/>
                  </a:lnTo>
                  <a:lnTo>
                    <a:pt x="2156320" y="1735556"/>
                  </a:lnTo>
                  <a:lnTo>
                    <a:pt x="2153386" y="1739900"/>
                  </a:lnTo>
                  <a:lnTo>
                    <a:pt x="2153945" y="1742859"/>
                  </a:lnTo>
                  <a:lnTo>
                    <a:pt x="2156117" y="1744319"/>
                  </a:lnTo>
                  <a:lnTo>
                    <a:pt x="2158314" y="1745792"/>
                  </a:lnTo>
                  <a:lnTo>
                    <a:pt x="2161260" y="1745208"/>
                  </a:lnTo>
                  <a:lnTo>
                    <a:pt x="2164181" y="1740865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982921" y="3655542"/>
              <a:ext cx="2634615" cy="3954779"/>
            </a:xfrm>
            <a:custGeom>
              <a:avLst/>
              <a:gdLst/>
              <a:ahLst/>
              <a:cxnLst/>
              <a:rect l="l" t="t" r="r" b="b"/>
              <a:pathLst>
                <a:path w="2634615" h="3954779">
                  <a:moveTo>
                    <a:pt x="19824" y="3578720"/>
                  </a:moveTo>
                  <a:lnTo>
                    <a:pt x="18770" y="3573297"/>
                  </a:lnTo>
                  <a:lnTo>
                    <a:pt x="10795" y="3567912"/>
                  </a:lnTo>
                  <a:lnTo>
                    <a:pt x="5384" y="3568979"/>
                  </a:lnTo>
                  <a:lnTo>
                    <a:pt x="0" y="3576955"/>
                  </a:lnTo>
                  <a:lnTo>
                    <a:pt x="1054" y="3582365"/>
                  </a:lnTo>
                  <a:lnTo>
                    <a:pt x="5041" y="3585057"/>
                  </a:lnTo>
                  <a:lnTo>
                    <a:pt x="9029" y="3587750"/>
                  </a:lnTo>
                  <a:lnTo>
                    <a:pt x="14439" y="3586696"/>
                  </a:lnTo>
                  <a:lnTo>
                    <a:pt x="19824" y="3578720"/>
                  </a:lnTo>
                  <a:close/>
                </a:path>
                <a:path w="2634615" h="3954779">
                  <a:moveTo>
                    <a:pt x="160705" y="3945572"/>
                  </a:moveTo>
                  <a:lnTo>
                    <a:pt x="159651" y="3940149"/>
                  </a:lnTo>
                  <a:lnTo>
                    <a:pt x="151676" y="3934777"/>
                  </a:lnTo>
                  <a:lnTo>
                    <a:pt x="146265" y="3935831"/>
                  </a:lnTo>
                  <a:lnTo>
                    <a:pt x="140868" y="3943820"/>
                  </a:lnTo>
                  <a:lnTo>
                    <a:pt x="141935" y="3949217"/>
                  </a:lnTo>
                  <a:lnTo>
                    <a:pt x="145923" y="3951909"/>
                  </a:lnTo>
                  <a:lnTo>
                    <a:pt x="149910" y="3954602"/>
                  </a:lnTo>
                  <a:lnTo>
                    <a:pt x="155308" y="3953573"/>
                  </a:lnTo>
                  <a:lnTo>
                    <a:pt x="160705" y="3945572"/>
                  </a:lnTo>
                  <a:close/>
                </a:path>
                <a:path w="2634615" h="3954779">
                  <a:moveTo>
                    <a:pt x="340728" y="3678682"/>
                  </a:moveTo>
                  <a:lnTo>
                    <a:pt x="339674" y="3673259"/>
                  </a:lnTo>
                  <a:lnTo>
                    <a:pt x="331698" y="3667887"/>
                  </a:lnTo>
                  <a:lnTo>
                    <a:pt x="326288" y="3668941"/>
                  </a:lnTo>
                  <a:lnTo>
                    <a:pt x="320903" y="3676916"/>
                  </a:lnTo>
                  <a:lnTo>
                    <a:pt x="321957" y="3682327"/>
                  </a:lnTo>
                  <a:lnTo>
                    <a:pt x="325945" y="3685019"/>
                  </a:lnTo>
                  <a:lnTo>
                    <a:pt x="329933" y="3687711"/>
                  </a:lnTo>
                  <a:lnTo>
                    <a:pt x="335343" y="3686657"/>
                  </a:lnTo>
                  <a:lnTo>
                    <a:pt x="340728" y="3678682"/>
                  </a:lnTo>
                  <a:close/>
                </a:path>
                <a:path w="2634615" h="3954779">
                  <a:moveTo>
                    <a:pt x="387324" y="3321774"/>
                  </a:moveTo>
                  <a:lnTo>
                    <a:pt x="386270" y="3316363"/>
                  </a:lnTo>
                  <a:lnTo>
                    <a:pt x="378269" y="3310966"/>
                  </a:lnTo>
                  <a:lnTo>
                    <a:pt x="372859" y="3312020"/>
                  </a:lnTo>
                  <a:lnTo>
                    <a:pt x="367474" y="3319996"/>
                  </a:lnTo>
                  <a:lnTo>
                    <a:pt x="368528" y="3325406"/>
                  </a:lnTo>
                  <a:lnTo>
                    <a:pt x="372516" y="3328098"/>
                  </a:lnTo>
                  <a:lnTo>
                    <a:pt x="376529" y="3330803"/>
                  </a:lnTo>
                  <a:lnTo>
                    <a:pt x="381939" y="3329749"/>
                  </a:lnTo>
                  <a:lnTo>
                    <a:pt x="387324" y="3321774"/>
                  </a:lnTo>
                  <a:close/>
                </a:path>
                <a:path w="2634615" h="3954779">
                  <a:moveTo>
                    <a:pt x="536244" y="3849395"/>
                  </a:moveTo>
                  <a:lnTo>
                    <a:pt x="535190" y="3843972"/>
                  </a:lnTo>
                  <a:lnTo>
                    <a:pt x="527215" y="3838600"/>
                  </a:lnTo>
                  <a:lnTo>
                    <a:pt x="521779" y="3839641"/>
                  </a:lnTo>
                  <a:lnTo>
                    <a:pt x="516394" y="3847604"/>
                  </a:lnTo>
                  <a:lnTo>
                    <a:pt x="517474" y="3853040"/>
                  </a:lnTo>
                  <a:lnTo>
                    <a:pt x="521462" y="3855732"/>
                  </a:lnTo>
                  <a:lnTo>
                    <a:pt x="525449" y="3858425"/>
                  </a:lnTo>
                  <a:lnTo>
                    <a:pt x="530860" y="3857371"/>
                  </a:lnTo>
                  <a:lnTo>
                    <a:pt x="536244" y="3849395"/>
                  </a:lnTo>
                  <a:close/>
                </a:path>
                <a:path w="2634615" h="3954779">
                  <a:moveTo>
                    <a:pt x="608914" y="3626548"/>
                  </a:moveTo>
                  <a:lnTo>
                    <a:pt x="607834" y="3621125"/>
                  </a:lnTo>
                  <a:lnTo>
                    <a:pt x="599859" y="3615740"/>
                  </a:lnTo>
                  <a:lnTo>
                    <a:pt x="594448" y="3616795"/>
                  </a:lnTo>
                  <a:lnTo>
                    <a:pt x="589051" y="3624796"/>
                  </a:lnTo>
                  <a:lnTo>
                    <a:pt x="590105" y="3630206"/>
                  </a:lnTo>
                  <a:lnTo>
                    <a:pt x="594093" y="3632898"/>
                  </a:lnTo>
                  <a:lnTo>
                    <a:pt x="598081" y="3635591"/>
                  </a:lnTo>
                  <a:lnTo>
                    <a:pt x="603516" y="3634549"/>
                  </a:lnTo>
                  <a:lnTo>
                    <a:pt x="608914" y="3626548"/>
                  </a:lnTo>
                  <a:close/>
                </a:path>
                <a:path w="2634615" h="3954779">
                  <a:moveTo>
                    <a:pt x="630059" y="3019488"/>
                  </a:moveTo>
                  <a:lnTo>
                    <a:pt x="629005" y="3014078"/>
                  </a:lnTo>
                  <a:lnTo>
                    <a:pt x="621004" y="3008680"/>
                  </a:lnTo>
                  <a:lnTo>
                    <a:pt x="615594" y="3009735"/>
                  </a:lnTo>
                  <a:lnTo>
                    <a:pt x="610209" y="3017710"/>
                  </a:lnTo>
                  <a:lnTo>
                    <a:pt x="611263" y="3023120"/>
                  </a:lnTo>
                  <a:lnTo>
                    <a:pt x="615251" y="3025813"/>
                  </a:lnTo>
                  <a:lnTo>
                    <a:pt x="619264" y="3028518"/>
                  </a:lnTo>
                  <a:lnTo>
                    <a:pt x="624674" y="3027464"/>
                  </a:lnTo>
                  <a:lnTo>
                    <a:pt x="630059" y="3019488"/>
                  </a:lnTo>
                  <a:close/>
                </a:path>
                <a:path w="2634615" h="3954779">
                  <a:moveTo>
                    <a:pt x="672858" y="3359035"/>
                  </a:moveTo>
                  <a:lnTo>
                    <a:pt x="671804" y="3353612"/>
                  </a:lnTo>
                  <a:lnTo>
                    <a:pt x="663803" y="3348228"/>
                  </a:lnTo>
                  <a:lnTo>
                    <a:pt x="658393" y="3349282"/>
                  </a:lnTo>
                  <a:lnTo>
                    <a:pt x="653008" y="3357257"/>
                  </a:lnTo>
                  <a:lnTo>
                    <a:pt x="654062" y="3362668"/>
                  </a:lnTo>
                  <a:lnTo>
                    <a:pt x="658050" y="3365360"/>
                  </a:lnTo>
                  <a:lnTo>
                    <a:pt x="662063" y="3368065"/>
                  </a:lnTo>
                  <a:lnTo>
                    <a:pt x="667473" y="3367011"/>
                  </a:lnTo>
                  <a:lnTo>
                    <a:pt x="672858" y="3359035"/>
                  </a:lnTo>
                  <a:close/>
                </a:path>
                <a:path w="2634615" h="3954779">
                  <a:moveTo>
                    <a:pt x="733031" y="3787952"/>
                  </a:moveTo>
                  <a:lnTo>
                    <a:pt x="731977" y="3782530"/>
                  </a:lnTo>
                  <a:lnTo>
                    <a:pt x="724001" y="3777157"/>
                  </a:lnTo>
                  <a:lnTo>
                    <a:pt x="718566" y="3778199"/>
                  </a:lnTo>
                  <a:lnTo>
                    <a:pt x="713181" y="3786174"/>
                  </a:lnTo>
                  <a:lnTo>
                    <a:pt x="714260" y="3791597"/>
                  </a:lnTo>
                  <a:lnTo>
                    <a:pt x="718248" y="3794290"/>
                  </a:lnTo>
                  <a:lnTo>
                    <a:pt x="722236" y="3796982"/>
                  </a:lnTo>
                  <a:lnTo>
                    <a:pt x="727646" y="3795928"/>
                  </a:lnTo>
                  <a:lnTo>
                    <a:pt x="733031" y="3787952"/>
                  </a:lnTo>
                  <a:close/>
                </a:path>
                <a:path w="2634615" h="3954779">
                  <a:moveTo>
                    <a:pt x="823683" y="3538423"/>
                  </a:moveTo>
                  <a:lnTo>
                    <a:pt x="822604" y="3533000"/>
                  </a:lnTo>
                  <a:lnTo>
                    <a:pt x="814628" y="3527615"/>
                  </a:lnTo>
                  <a:lnTo>
                    <a:pt x="809218" y="3528669"/>
                  </a:lnTo>
                  <a:lnTo>
                    <a:pt x="803821" y="3536670"/>
                  </a:lnTo>
                  <a:lnTo>
                    <a:pt x="804875" y="3542080"/>
                  </a:lnTo>
                  <a:lnTo>
                    <a:pt x="808863" y="3544773"/>
                  </a:lnTo>
                  <a:lnTo>
                    <a:pt x="812850" y="3547465"/>
                  </a:lnTo>
                  <a:lnTo>
                    <a:pt x="818286" y="3546424"/>
                  </a:lnTo>
                  <a:lnTo>
                    <a:pt x="823683" y="3538423"/>
                  </a:lnTo>
                  <a:close/>
                </a:path>
                <a:path w="2634615" h="3954779">
                  <a:moveTo>
                    <a:pt x="905611" y="3244202"/>
                  </a:moveTo>
                  <a:lnTo>
                    <a:pt x="904595" y="3238779"/>
                  </a:lnTo>
                  <a:lnTo>
                    <a:pt x="896594" y="3233382"/>
                  </a:lnTo>
                  <a:lnTo>
                    <a:pt x="891171" y="3234461"/>
                  </a:lnTo>
                  <a:lnTo>
                    <a:pt x="885786" y="3242437"/>
                  </a:lnTo>
                  <a:lnTo>
                    <a:pt x="886841" y="3247847"/>
                  </a:lnTo>
                  <a:lnTo>
                    <a:pt x="890828" y="3250539"/>
                  </a:lnTo>
                  <a:lnTo>
                    <a:pt x="894842" y="3253244"/>
                  </a:lnTo>
                  <a:lnTo>
                    <a:pt x="900239" y="3252178"/>
                  </a:lnTo>
                  <a:lnTo>
                    <a:pt x="905611" y="3244202"/>
                  </a:lnTo>
                  <a:close/>
                </a:path>
                <a:path w="2634615" h="3954779">
                  <a:moveTo>
                    <a:pt x="911174" y="3869258"/>
                  </a:moveTo>
                  <a:lnTo>
                    <a:pt x="910120" y="3863848"/>
                  </a:lnTo>
                  <a:lnTo>
                    <a:pt x="902144" y="3858463"/>
                  </a:lnTo>
                  <a:lnTo>
                    <a:pt x="896734" y="3859517"/>
                  </a:lnTo>
                  <a:lnTo>
                    <a:pt x="891349" y="3867493"/>
                  </a:lnTo>
                  <a:lnTo>
                    <a:pt x="892390" y="3872928"/>
                  </a:lnTo>
                  <a:lnTo>
                    <a:pt x="896378" y="3875621"/>
                  </a:lnTo>
                  <a:lnTo>
                    <a:pt x="900366" y="3878313"/>
                  </a:lnTo>
                  <a:lnTo>
                    <a:pt x="905802" y="3877233"/>
                  </a:lnTo>
                  <a:lnTo>
                    <a:pt x="911174" y="3869258"/>
                  </a:lnTo>
                  <a:close/>
                </a:path>
                <a:path w="2634615" h="3954779">
                  <a:moveTo>
                    <a:pt x="912863" y="1878431"/>
                  </a:moveTo>
                  <a:lnTo>
                    <a:pt x="911809" y="1873021"/>
                  </a:lnTo>
                  <a:lnTo>
                    <a:pt x="903833" y="1867636"/>
                  </a:lnTo>
                  <a:lnTo>
                    <a:pt x="898398" y="1868678"/>
                  </a:lnTo>
                  <a:lnTo>
                    <a:pt x="893013" y="1876653"/>
                  </a:lnTo>
                  <a:lnTo>
                    <a:pt x="894080" y="1882101"/>
                  </a:lnTo>
                  <a:lnTo>
                    <a:pt x="898067" y="1884794"/>
                  </a:lnTo>
                  <a:lnTo>
                    <a:pt x="902055" y="1887486"/>
                  </a:lnTo>
                  <a:lnTo>
                    <a:pt x="907491" y="1886407"/>
                  </a:lnTo>
                  <a:lnTo>
                    <a:pt x="912863" y="1878431"/>
                  </a:lnTo>
                  <a:close/>
                </a:path>
                <a:path w="2634615" h="3954779">
                  <a:moveTo>
                    <a:pt x="1083144" y="3441598"/>
                  </a:moveTo>
                  <a:lnTo>
                    <a:pt x="1082090" y="3436188"/>
                  </a:lnTo>
                  <a:lnTo>
                    <a:pt x="1074115" y="3430803"/>
                  </a:lnTo>
                  <a:lnTo>
                    <a:pt x="1068705" y="3431857"/>
                  </a:lnTo>
                  <a:lnTo>
                    <a:pt x="1063307" y="3439858"/>
                  </a:lnTo>
                  <a:lnTo>
                    <a:pt x="1064361" y="3445268"/>
                  </a:lnTo>
                  <a:lnTo>
                    <a:pt x="1068349" y="3447961"/>
                  </a:lnTo>
                  <a:lnTo>
                    <a:pt x="1072337" y="3450653"/>
                  </a:lnTo>
                  <a:lnTo>
                    <a:pt x="1077760" y="3449599"/>
                  </a:lnTo>
                  <a:lnTo>
                    <a:pt x="1083144" y="3441598"/>
                  </a:lnTo>
                  <a:close/>
                </a:path>
                <a:path w="2634615" h="3954779">
                  <a:moveTo>
                    <a:pt x="1233779" y="1978393"/>
                  </a:moveTo>
                  <a:lnTo>
                    <a:pt x="1232725" y="1972970"/>
                  </a:lnTo>
                  <a:lnTo>
                    <a:pt x="1224749" y="1967598"/>
                  </a:lnTo>
                  <a:lnTo>
                    <a:pt x="1219327" y="1968652"/>
                  </a:lnTo>
                  <a:lnTo>
                    <a:pt x="1213954" y="1976628"/>
                  </a:lnTo>
                  <a:lnTo>
                    <a:pt x="1215009" y="1982038"/>
                  </a:lnTo>
                  <a:lnTo>
                    <a:pt x="1218996" y="1984730"/>
                  </a:lnTo>
                  <a:lnTo>
                    <a:pt x="1222984" y="1987423"/>
                  </a:lnTo>
                  <a:lnTo>
                    <a:pt x="1228394" y="1986368"/>
                  </a:lnTo>
                  <a:lnTo>
                    <a:pt x="1233779" y="1978393"/>
                  </a:lnTo>
                  <a:close/>
                </a:path>
                <a:path w="2634615" h="3954779">
                  <a:moveTo>
                    <a:pt x="1418742" y="2452636"/>
                  </a:moveTo>
                  <a:lnTo>
                    <a:pt x="1417688" y="2447226"/>
                  </a:lnTo>
                  <a:lnTo>
                    <a:pt x="1409687" y="2441829"/>
                  </a:lnTo>
                  <a:lnTo>
                    <a:pt x="1404277" y="2442883"/>
                  </a:lnTo>
                  <a:lnTo>
                    <a:pt x="1398879" y="2450884"/>
                  </a:lnTo>
                  <a:lnTo>
                    <a:pt x="1399933" y="2456294"/>
                  </a:lnTo>
                  <a:lnTo>
                    <a:pt x="1403921" y="2458986"/>
                  </a:lnTo>
                  <a:lnTo>
                    <a:pt x="1407934" y="2461691"/>
                  </a:lnTo>
                  <a:lnTo>
                    <a:pt x="1413344" y="2460637"/>
                  </a:lnTo>
                  <a:lnTo>
                    <a:pt x="1418742" y="2452636"/>
                  </a:lnTo>
                  <a:close/>
                </a:path>
                <a:path w="2634615" h="3954779">
                  <a:moveTo>
                    <a:pt x="1429296" y="2149119"/>
                  </a:moveTo>
                  <a:lnTo>
                    <a:pt x="1428254" y="2143683"/>
                  </a:lnTo>
                  <a:lnTo>
                    <a:pt x="1420266" y="2138286"/>
                  </a:lnTo>
                  <a:lnTo>
                    <a:pt x="1414830" y="2139353"/>
                  </a:lnTo>
                  <a:lnTo>
                    <a:pt x="1409446" y="2147341"/>
                  </a:lnTo>
                  <a:lnTo>
                    <a:pt x="1410500" y="2152751"/>
                  </a:lnTo>
                  <a:lnTo>
                    <a:pt x="1414513" y="2155456"/>
                  </a:lnTo>
                  <a:lnTo>
                    <a:pt x="1418501" y="2158149"/>
                  </a:lnTo>
                  <a:lnTo>
                    <a:pt x="1423924" y="2157095"/>
                  </a:lnTo>
                  <a:lnTo>
                    <a:pt x="1429296" y="2149119"/>
                  </a:lnTo>
                  <a:close/>
                </a:path>
                <a:path w="2634615" h="3954779">
                  <a:moveTo>
                    <a:pt x="1470863" y="937590"/>
                  </a:moveTo>
                  <a:lnTo>
                    <a:pt x="1469809" y="932180"/>
                  </a:lnTo>
                  <a:lnTo>
                    <a:pt x="1461820" y="926782"/>
                  </a:lnTo>
                  <a:lnTo>
                    <a:pt x="1456397" y="927836"/>
                  </a:lnTo>
                  <a:lnTo>
                    <a:pt x="1451000" y="935837"/>
                  </a:lnTo>
                  <a:lnTo>
                    <a:pt x="1452054" y="941247"/>
                  </a:lnTo>
                  <a:lnTo>
                    <a:pt x="1456067" y="943952"/>
                  </a:lnTo>
                  <a:lnTo>
                    <a:pt x="1460055" y="946645"/>
                  </a:lnTo>
                  <a:lnTo>
                    <a:pt x="1465465" y="945591"/>
                  </a:lnTo>
                  <a:lnTo>
                    <a:pt x="1470863" y="937590"/>
                  </a:lnTo>
                  <a:close/>
                </a:path>
                <a:path w="2634615" h="3954779">
                  <a:moveTo>
                    <a:pt x="1501914" y="1926272"/>
                  </a:moveTo>
                  <a:lnTo>
                    <a:pt x="1500873" y="1920836"/>
                  </a:lnTo>
                  <a:lnTo>
                    <a:pt x="1492897" y="1915452"/>
                  </a:lnTo>
                  <a:lnTo>
                    <a:pt x="1487474" y="1916531"/>
                  </a:lnTo>
                  <a:lnTo>
                    <a:pt x="1482090" y="1924507"/>
                  </a:lnTo>
                  <a:lnTo>
                    <a:pt x="1483144" y="1929917"/>
                  </a:lnTo>
                  <a:lnTo>
                    <a:pt x="1487131" y="1932609"/>
                  </a:lnTo>
                  <a:lnTo>
                    <a:pt x="1491119" y="1935302"/>
                  </a:lnTo>
                  <a:lnTo>
                    <a:pt x="1496542" y="1934248"/>
                  </a:lnTo>
                  <a:lnTo>
                    <a:pt x="1501914" y="1926272"/>
                  </a:lnTo>
                  <a:close/>
                </a:path>
                <a:path w="2634615" h="3954779">
                  <a:moveTo>
                    <a:pt x="1523072" y="1319199"/>
                  </a:moveTo>
                  <a:lnTo>
                    <a:pt x="1522018" y="1313776"/>
                  </a:lnTo>
                  <a:lnTo>
                    <a:pt x="1514043" y="1308404"/>
                  </a:lnTo>
                  <a:lnTo>
                    <a:pt x="1508633" y="1309458"/>
                  </a:lnTo>
                  <a:lnTo>
                    <a:pt x="1503248" y="1317434"/>
                  </a:lnTo>
                  <a:lnTo>
                    <a:pt x="1504302" y="1322844"/>
                  </a:lnTo>
                  <a:lnTo>
                    <a:pt x="1508290" y="1325537"/>
                  </a:lnTo>
                  <a:lnTo>
                    <a:pt x="1512277" y="1328229"/>
                  </a:lnTo>
                  <a:lnTo>
                    <a:pt x="1517688" y="1327175"/>
                  </a:lnTo>
                  <a:lnTo>
                    <a:pt x="1523072" y="1319199"/>
                  </a:lnTo>
                  <a:close/>
                </a:path>
                <a:path w="2634615" h="3954779">
                  <a:moveTo>
                    <a:pt x="1569961" y="2368232"/>
                  </a:moveTo>
                  <a:lnTo>
                    <a:pt x="1569377" y="2365286"/>
                  </a:lnTo>
                  <a:lnTo>
                    <a:pt x="1565033" y="2362365"/>
                  </a:lnTo>
                  <a:lnTo>
                    <a:pt x="1562074" y="2362911"/>
                  </a:lnTo>
                  <a:lnTo>
                    <a:pt x="1559128" y="2367280"/>
                  </a:lnTo>
                  <a:lnTo>
                    <a:pt x="1559725" y="2370226"/>
                  </a:lnTo>
                  <a:lnTo>
                    <a:pt x="1561896" y="2371687"/>
                  </a:lnTo>
                  <a:lnTo>
                    <a:pt x="1564068" y="2373147"/>
                  </a:lnTo>
                  <a:lnTo>
                    <a:pt x="1567014" y="2372601"/>
                  </a:lnTo>
                  <a:lnTo>
                    <a:pt x="1569961" y="2368232"/>
                  </a:lnTo>
                  <a:close/>
                </a:path>
                <a:path w="2634615" h="3954779">
                  <a:moveTo>
                    <a:pt x="1626082" y="2087676"/>
                  </a:moveTo>
                  <a:lnTo>
                    <a:pt x="1625028" y="2082253"/>
                  </a:lnTo>
                  <a:lnTo>
                    <a:pt x="1617052" y="2076881"/>
                  </a:lnTo>
                  <a:lnTo>
                    <a:pt x="1611617" y="2077910"/>
                  </a:lnTo>
                  <a:lnTo>
                    <a:pt x="1606232" y="2085886"/>
                  </a:lnTo>
                  <a:lnTo>
                    <a:pt x="1607312" y="2091321"/>
                  </a:lnTo>
                  <a:lnTo>
                    <a:pt x="1611299" y="2094014"/>
                  </a:lnTo>
                  <a:lnTo>
                    <a:pt x="1615287" y="2096706"/>
                  </a:lnTo>
                  <a:lnTo>
                    <a:pt x="1620697" y="2095652"/>
                  </a:lnTo>
                  <a:lnTo>
                    <a:pt x="1626082" y="2087676"/>
                  </a:lnTo>
                  <a:close/>
                </a:path>
                <a:path w="2634615" h="3954779">
                  <a:moveTo>
                    <a:pt x="1646682" y="2568054"/>
                  </a:moveTo>
                  <a:lnTo>
                    <a:pt x="1646123" y="2565095"/>
                  </a:lnTo>
                  <a:lnTo>
                    <a:pt x="1641754" y="2562148"/>
                  </a:lnTo>
                  <a:lnTo>
                    <a:pt x="1638808" y="2562745"/>
                  </a:lnTo>
                  <a:lnTo>
                    <a:pt x="1635887" y="2567089"/>
                  </a:lnTo>
                  <a:lnTo>
                    <a:pt x="1636445" y="2570022"/>
                  </a:lnTo>
                  <a:lnTo>
                    <a:pt x="1638642" y="2571496"/>
                  </a:lnTo>
                  <a:lnTo>
                    <a:pt x="1640814" y="2572956"/>
                  </a:lnTo>
                  <a:lnTo>
                    <a:pt x="1643748" y="2572385"/>
                  </a:lnTo>
                  <a:lnTo>
                    <a:pt x="1646682" y="2568054"/>
                  </a:lnTo>
                  <a:close/>
                </a:path>
                <a:path w="2634615" h="3954779">
                  <a:moveTo>
                    <a:pt x="1660613" y="1773504"/>
                  </a:moveTo>
                  <a:lnTo>
                    <a:pt x="1659572" y="1768094"/>
                  </a:lnTo>
                  <a:lnTo>
                    <a:pt x="1651571" y="1762696"/>
                  </a:lnTo>
                  <a:lnTo>
                    <a:pt x="1646148" y="1763750"/>
                  </a:lnTo>
                  <a:lnTo>
                    <a:pt x="1640763" y="1771751"/>
                  </a:lnTo>
                  <a:lnTo>
                    <a:pt x="1641805" y="1777161"/>
                  </a:lnTo>
                  <a:lnTo>
                    <a:pt x="1645818" y="1779866"/>
                  </a:lnTo>
                  <a:lnTo>
                    <a:pt x="1649806" y="1782559"/>
                  </a:lnTo>
                  <a:lnTo>
                    <a:pt x="1655229" y="1781505"/>
                  </a:lnTo>
                  <a:lnTo>
                    <a:pt x="1660613" y="1773504"/>
                  </a:lnTo>
                  <a:close/>
                </a:path>
                <a:path w="2634615" h="3954779">
                  <a:moveTo>
                    <a:pt x="1716735" y="1838147"/>
                  </a:moveTo>
                  <a:lnTo>
                    <a:pt x="1715655" y="1832711"/>
                  </a:lnTo>
                  <a:lnTo>
                    <a:pt x="1707680" y="1827339"/>
                  </a:lnTo>
                  <a:lnTo>
                    <a:pt x="1702269" y="1828393"/>
                  </a:lnTo>
                  <a:lnTo>
                    <a:pt x="1696872" y="1836381"/>
                  </a:lnTo>
                  <a:lnTo>
                    <a:pt x="1697939" y="1841779"/>
                  </a:lnTo>
                  <a:lnTo>
                    <a:pt x="1701927" y="1844471"/>
                  </a:lnTo>
                  <a:lnTo>
                    <a:pt x="1705914" y="1847164"/>
                  </a:lnTo>
                  <a:lnTo>
                    <a:pt x="1711337" y="1846148"/>
                  </a:lnTo>
                  <a:lnTo>
                    <a:pt x="1716735" y="1838147"/>
                  </a:lnTo>
                  <a:close/>
                </a:path>
                <a:path w="2634615" h="3954779">
                  <a:moveTo>
                    <a:pt x="1726095" y="819023"/>
                  </a:moveTo>
                  <a:lnTo>
                    <a:pt x="1725041" y="813600"/>
                  </a:lnTo>
                  <a:lnTo>
                    <a:pt x="1717065" y="808228"/>
                  </a:lnTo>
                  <a:lnTo>
                    <a:pt x="1711655" y="809282"/>
                  </a:lnTo>
                  <a:lnTo>
                    <a:pt x="1706270" y="817257"/>
                  </a:lnTo>
                  <a:lnTo>
                    <a:pt x="1707324" y="822667"/>
                  </a:lnTo>
                  <a:lnTo>
                    <a:pt x="1711312" y="825360"/>
                  </a:lnTo>
                  <a:lnTo>
                    <a:pt x="1715300" y="828052"/>
                  </a:lnTo>
                  <a:lnTo>
                    <a:pt x="1720723" y="826998"/>
                  </a:lnTo>
                  <a:lnTo>
                    <a:pt x="1726095" y="819023"/>
                  </a:lnTo>
                  <a:close/>
                </a:path>
                <a:path w="2634615" h="3954779">
                  <a:moveTo>
                    <a:pt x="1744738" y="2422677"/>
                  </a:moveTo>
                  <a:lnTo>
                    <a:pt x="1744179" y="2419718"/>
                  </a:lnTo>
                  <a:lnTo>
                    <a:pt x="1739811" y="2416772"/>
                  </a:lnTo>
                  <a:lnTo>
                    <a:pt x="1736864" y="2417368"/>
                  </a:lnTo>
                  <a:lnTo>
                    <a:pt x="1733943" y="2421712"/>
                  </a:lnTo>
                  <a:lnTo>
                    <a:pt x="1734489" y="2424671"/>
                  </a:lnTo>
                  <a:lnTo>
                    <a:pt x="1736686" y="2426144"/>
                  </a:lnTo>
                  <a:lnTo>
                    <a:pt x="1738858" y="2427605"/>
                  </a:lnTo>
                  <a:lnTo>
                    <a:pt x="1741805" y="2427020"/>
                  </a:lnTo>
                  <a:lnTo>
                    <a:pt x="1744738" y="2422677"/>
                  </a:lnTo>
                  <a:close/>
                </a:path>
                <a:path w="2634615" h="3954779">
                  <a:moveTo>
                    <a:pt x="1770075" y="2228278"/>
                  </a:moveTo>
                  <a:lnTo>
                    <a:pt x="1769529" y="2225332"/>
                  </a:lnTo>
                  <a:lnTo>
                    <a:pt x="1765185" y="2222398"/>
                  </a:lnTo>
                  <a:lnTo>
                    <a:pt x="1762213" y="2222982"/>
                  </a:lnTo>
                  <a:lnTo>
                    <a:pt x="1759292" y="2227326"/>
                  </a:lnTo>
                  <a:lnTo>
                    <a:pt x="1759877" y="2230272"/>
                  </a:lnTo>
                  <a:lnTo>
                    <a:pt x="1762048" y="2231733"/>
                  </a:lnTo>
                  <a:lnTo>
                    <a:pt x="1764220" y="2233193"/>
                  </a:lnTo>
                  <a:lnTo>
                    <a:pt x="1767154" y="2232622"/>
                  </a:lnTo>
                  <a:lnTo>
                    <a:pt x="1770075" y="2228278"/>
                  </a:lnTo>
                  <a:close/>
                </a:path>
                <a:path w="2634615" h="3954779">
                  <a:moveTo>
                    <a:pt x="1798675" y="1543900"/>
                  </a:moveTo>
                  <a:lnTo>
                    <a:pt x="1797608" y="1538503"/>
                  </a:lnTo>
                  <a:lnTo>
                    <a:pt x="1789633" y="1533131"/>
                  </a:lnTo>
                  <a:lnTo>
                    <a:pt x="1784235" y="1534160"/>
                  </a:lnTo>
                  <a:lnTo>
                    <a:pt x="1778838" y="1542161"/>
                  </a:lnTo>
                  <a:lnTo>
                    <a:pt x="1779892" y="1547571"/>
                  </a:lnTo>
                  <a:lnTo>
                    <a:pt x="1783880" y="1550263"/>
                  </a:lnTo>
                  <a:lnTo>
                    <a:pt x="1787867" y="1552956"/>
                  </a:lnTo>
                  <a:lnTo>
                    <a:pt x="1793278" y="1551901"/>
                  </a:lnTo>
                  <a:lnTo>
                    <a:pt x="1798675" y="1543900"/>
                  </a:lnTo>
                  <a:close/>
                </a:path>
                <a:path w="2634615" h="3954779">
                  <a:moveTo>
                    <a:pt x="1801495" y="2140369"/>
                  </a:moveTo>
                  <a:lnTo>
                    <a:pt x="1800440" y="2134959"/>
                  </a:lnTo>
                  <a:lnTo>
                    <a:pt x="1792465" y="2129574"/>
                  </a:lnTo>
                  <a:lnTo>
                    <a:pt x="1787029" y="2130615"/>
                  </a:lnTo>
                  <a:lnTo>
                    <a:pt x="1781632" y="2138616"/>
                  </a:lnTo>
                  <a:lnTo>
                    <a:pt x="1782711" y="2144039"/>
                  </a:lnTo>
                  <a:lnTo>
                    <a:pt x="1786699" y="2146731"/>
                  </a:lnTo>
                  <a:lnTo>
                    <a:pt x="1790687" y="2149424"/>
                  </a:lnTo>
                  <a:lnTo>
                    <a:pt x="1796097" y="2148370"/>
                  </a:lnTo>
                  <a:lnTo>
                    <a:pt x="1801495" y="2140369"/>
                  </a:lnTo>
                  <a:close/>
                </a:path>
                <a:path w="2634615" h="3954779">
                  <a:moveTo>
                    <a:pt x="1804212" y="2168982"/>
                  </a:moveTo>
                  <a:lnTo>
                    <a:pt x="1803158" y="2163572"/>
                  </a:lnTo>
                  <a:lnTo>
                    <a:pt x="1795183" y="2158187"/>
                  </a:lnTo>
                  <a:lnTo>
                    <a:pt x="1789772" y="2159241"/>
                  </a:lnTo>
                  <a:lnTo>
                    <a:pt x="1784375" y="2167242"/>
                  </a:lnTo>
                  <a:lnTo>
                    <a:pt x="1785429" y="2172652"/>
                  </a:lnTo>
                  <a:lnTo>
                    <a:pt x="1789417" y="2175345"/>
                  </a:lnTo>
                  <a:lnTo>
                    <a:pt x="1793405" y="2178037"/>
                  </a:lnTo>
                  <a:lnTo>
                    <a:pt x="1798815" y="2176983"/>
                  </a:lnTo>
                  <a:lnTo>
                    <a:pt x="1804212" y="2168982"/>
                  </a:lnTo>
                  <a:close/>
                </a:path>
                <a:path w="2634615" h="3954779">
                  <a:moveTo>
                    <a:pt x="1845462" y="2680970"/>
                  </a:moveTo>
                  <a:lnTo>
                    <a:pt x="1844903" y="2678036"/>
                  </a:lnTo>
                  <a:lnTo>
                    <a:pt x="1840534" y="2675090"/>
                  </a:lnTo>
                  <a:lnTo>
                    <a:pt x="1837601" y="2675661"/>
                  </a:lnTo>
                  <a:lnTo>
                    <a:pt x="1834654" y="2680030"/>
                  </a:lnTo>
                  <a:lnTo>
                    <a:pt x="1835226" y="2682964"/>
                  </a:lnTo>
                  <a:lnTo>
                    <a:pt x="1837397" y="2684424"/>
                  </a:lnTo>
                  <a:lnTo>
                    <a:pt x="1839595" y="2685910"/>
                  </a:lnTo>
                  <a:lnTo>
                    <a:pt x="1842528" y="2685338"/>
                  </a:lnTo>
                  <a:lnTo>
                    <a:pt x="1845462" y="2680970"/>
                  </a:lnTo>
                  <a:close/>
                </a:path>
                <a:path w="2634615" h="3954779">
                  <a:moveTo>
                    <a:pt x="1851202" y="2515641"/>
                  </a:moveTo>
                  <a:lnTo>
                    <a:pt x="1850656" y="2512682"/>
                  </a:lnTo>
                  <a:lnTo>
                    <a:pt x="1846287" y="2509736"/>
                  </a:lnTo>
                  <a:lnTo>
                    <a:pt x="1843341" y="2510332"/>
                  </a:lnTo>
                  <a:lnTo>
                    <a:pt x="1840407" y="2514701"/>
                  </a:lnTo>
                  <a:lnTo>
                    <a:pt x="1840966" y="2517635"/>
                  </a:lnTo>
                  <a:lnTo>
                    <a:pt x="1843163" y="2519108"/>
                  </a:lnTo>
                  <a:lnTo>
                    <a:pt x="1845335" y="2520569"/>
                  </a:lnTo>
                  <a:lnTo>
                    <a:pt x="1848269" y="2519997"/>
                  </a:lnTo>
                  <a:lnTo>
                    <a:pt x="1851202" y="2515641"/>
                  </a:lnTo>
                  <a:close/>
                </a:path>
                <a:path w="2634615" h="3954779">
                  <a:moveTo>
                    <a:pt x="1890776" y="2394280"/>
                  </a:moveTo>
                  <a:lnTo>
                    <a:pt x="1890191" y="2391333"/>
                  </a:lnTo>
                  <a:lnTo>
                    <a:pt x="1885848" y="2388412"/>
                  </a:lnTo>
                  <a:lnTo>
                    <a:pt x="1882914" y="2388971"/>
                  </a:lnTo>
                  <a:lnTo>
                    <a:pt x="1879981" y="2393315"/>
                  </a:lnTo>
                  <a:lnTo>
                    <a:pt x="1880539" y="2396274"/>
                  </a:lnTo>
                  <a:lnTo>
                    <a:pt x="1882711" y="2397734"/>
                  </a:lnTo>
                  <a:lnTo>
                    <a:pt x="1884883" y="2399195"/>
                  </a:lnTo>
                  <a:lnTo>
                    <a:pt x="1887855" y="2398623"/>
                  </a:lnTo>
                  <a:lnTo>
                    <a:pt x="1890776" y="2394280"/>
                  </a:lnTo>
                  <a:close/>
                </a:path>
                <a:path w="2634615" h="3954779">
                  <a:moveTo>
                    <a:pt x="1902294" y="2063661"/>
                  </a:moveTo>
                  <a:lnTo>
                    <a:pt x="1901723" y="2060689"/>
                  </a:lnTo>
                  <a:lnTo>
                    <a:pt x="1897380" y="2057768"/>
                  </a:lnTo>
                  <a:lnTo>
                    <a:pt x="1894408" y="2058339"/>
                  </a:lnTo>
                  <a:lnTo>
                    <a:pt x="1891487" y="2062683"/>
                  </a:lnTo>
                  <a:lnTo>
                    <a:pt x="1892058" y="2065655"/>
                  </a:lnTo>
                  <a:lnTo>
                    <a:pt x="1894230" y="2067115"/>
                  </a:lnTo>
                  <a:lnTo>
                    <a:pt x="1896402" y="2068576"/>
                  </a:lnTo>
                  <a:lnTo>
                    <a:pt x="1899373" y="2068004"/>
                  </a:lnTo>
                  <a:lnTo>
                    <a:pt x="1902294" y="2063661"/>
                  </a:lnTo>
                  <a:close/>
                </a:path>
                <a:path w="2634615" h="3954779">
                  <a:moveTo>
                    <a:pt x="1925612" y="2248585"/>
                  </a:moveTo>
                  <a:lnTo>
                    <a:pt x="1925040" y="2245614"/>
                  </a:lnTo>
                  <a:lnTo>
                    <a:pt x="1920697" y="2242693"/>
                  </a:lnTo>
                  <a:lnTo>
                    <a:pt x="1917725" y="2243264"/>
                  </a:lnTo>
                  <a:lnTo>
                    <a:pt x="1914804" y="2247608"/>
                  </a:lnTo>
                  <a:lnTo>
                    <a:pt x="1915375" y="2250579"/>
                  </a:lnTo>
                  <a:lnTo>
                    <a:pt x="1917547" y="2252040"/>
                  </a:lnTo>
                  <a:lnTo>
                    <a:pt x="1919719" y="2253500"/>
                  </a:lnTo>
                  <a:lnTo>
                    <a:pt x="1922691" y="2252929"/>
                  </a:lnTo>
                  <a:lnTo>
                    <a:pt x="1925612" y="2248585"/>
                  </a:lnTo>
                  <a:close/>
                </a:path>
                <a:path w="2634615" h="3954779">
                  <a:moveTo>
                    <a:pt x="1958403" y="2482177"/>
                  </a:moveTo>
                  <a:lnTo>
                    <a:pt x="1957819" y="2479230"/>
                  </a:lnTo>
                  <a:lnTo>
                    <a:pt x="1953475" y="2476296"/>
                  </a:lnTo>
                  <a:lnTo>
                    <a:pt x="1950516" y="2476855"/>
                  </a:lnTo>
                  <a:lnTo>
                    <a:pt x="1947570" y="2481224"/>
                  </a:lnTo>
                  <a:lnTo>
                    <a:pt x="1948167" y="2484170"/>
                  </a:lnTo>
                  <a:lnTo>
                    <a:pt x="1950339" y="2485631"/>
                  </a:lnTo>
                  <a:lnTo>
                    <a:pt x="1952510" y="2487091"/>
                  </a:lnTo>
                  <a:lnTo>
                    <a:pt x="1955457" y="2486533"/>
                  </a:lnTo>
                  <a:lnTo>
                    <a:pt x="1958403" y="2482177"/>
                  </a:lnTo>
                  <a:close/>
                </a:path>
                <a:path w="2634615" h="3954779">
                  <a:moveTo>
                    <a:pt x="1976183" y="1741322"/>
                  </a:moveTo>
                  <a:lnTo>
                    <a:pt x="1975129" y="1735912"/>
                  </a:lnTo>
                  <a:lnTo>
                    <a:pt x="1967153" y="1730527"/>
                  </a:lnTo>
                  <a:lnTo>
                    <a:pt x="1961743" y="1731581"/>
                  </a:lnTo>
                  <a:lnTo>
                    <a:pt x="1956358" y="1739557"/>
                  </a:lnTo>
                  <a:lnTo>
                    <a:pt x="1957400" y="1744992"/>
                  </a:lnTo>
                  <a:lnTo>
                    <a:pt x="1961388" y="1747685"/>
                  </a:lnTo>
                  <a:lnTo>
                    <a:pt x="1965375" y="1750377"/>
                  </a:lnTo>
                  <a:lnTo>
                    <a:pt x="1970811" y="1749298"/>
                  </a:lnTo>
                  <a:lnTo>
                    <a:pt x="1976183" y="1741322"/>
                  </a:lnTo>
                  <a:close/>
                </a:path>
                <a:path w="2634615" h="3954779">
                  <a:moveTo>
                    <a:pt x="1981530" y="1873465"/>
                  </a:moveTo>
                  <a:lnTo>
                    <a:pt x="1980476" y="1868055"/>
                  </a:lnTo>
                  <a:lnTo>
                    <a:pt x="1972500" y="1862670"/>
                  </a:lnTo>
                  <a:lnTo>
                    <a:pt x="1967064" y="1863712"/>
                  </a:lnTo>
                  <a:lnTo>
                    <a:pt x="1961680" y="1871687"/>
                  </a:lnTo>
                  <a:lnTo>
                    <a:pt x="1962759" y="1877110"/>
                  </a:lnTo>
                  <a:lnTo>
                    <a:pt x="1966747" y="1879803"/>
                  </a:lnTo>
                  <a:lnTo>
                    <a:pt x="1970735" y="1882495"/>
                  </a:lnTo>
                  <a:lnTo>
                    <a:pt x="1976145" y="1881441"/>
                  </a:lnTo>
                  <a:lnTo>
                    <a:pt x="1981530" y="1873465"/>
                  </a:lnTo>
                  <a:close/>
                </a:path>
                <a:path w="2634615" h="3954779">
                  <a:moveTo>
                    <a:pt x="2007755" y="2346274"/>
                  </a:moveTo>
                  <a:lnTo>
                    <a:pt x="2007184" y="2343340"/>
                  </a:lnTo>
                  <a:lnTo>
                    <a:pt x="2002840" y="2340406"/>
                  </a:lnTo>
                  <a:lnTo>
                    <a:pt x="1999881" y="2340965"/>
                  </a:lnTo>
                  <a:lnTo>
                    <a:pt x="1996960" y="2345309"/>
                  </a:lnTo>
                  <a:lnTo>
                    <a:pt x="1997532" y="2348280"/>
                  </a:lnTo>
                  <a:lnTo>
                    <a:pt x="1999703" y="2349741"/>
                  </a:lnTo>
                  <a:lnTo>
                    <a:pt x="2001875" y="2351201"/>
                  </a:lnTo>
                  <a:lnTo>
                    <a:pt x="2004822" y="2350617"/>
                  </a:lnTo>
                  <a:lnTo>
                    <a:pt x="2007755" y="2346274"/>
                  </a:lnTo>
                  <a:close/>
                </a:path>
                <a:path w="2634615" h="3954779">
                  <a:moveTo>
                    <a:pt x="2010105" y="1019302"/>
                  </a:moveTo>
                  <a:lnTo>
                    <a:pt x="2009521" y="1016355"/>
                  </a:lnTo>
                  <a:lnTo>
                    <a:pt x="2005152" y="1013409"/>
                  </a:lnTo>
                  <a:lnTo>
                    <a:pt x="2002218" y="1013980"/>
                  </a:lnTo>
                  <a:lnTo>
                    <a:pt x="1999272" y="1018349"/>
                  </a:lnTo>
                  <a:lnTo>
                    <a:pt x="1999843" y="1021283"/>
                  </a:lnTo>
                  <a:lnTo>
                    <a:pt x="2002040" y="1022756"/>
                  </a:lnTo>
                  <a:lnTo>
                    <a:pt x="2004212" y="1024216"/>
                  </a:lnTo>
                  <a:lnTo>
                    <a:pt x="2007158" y="1023670"/>
                  </a:lnTo>
                  <a:lnTo>
                    <a:pt x="2010105" y="1019302"/>
                  </a:lnTo>
                  <a:close/>
                </a:path>
                <a:path w="2634615" h="3954779">
                  <a:moveTo>
                    <a:pt x="2028088" y="1516557"/>
                  </a:moveTo>
                  <a:lnTo>
                    <a:pt x="2027059" y="1511160"/>
                  </a:lnTo>
                  <a:lnTo>
                    <a:pt x="2019058" y="1505762"/>
                  </a:lnTo>
                  <a:lnTo>
                    <a:pt x="2013648" y="1506816"/>
                  </a:lnTo>
                  <a:lnTo>
                    <a:pt x="2008263" y="1514792"/>
                  </a:lnTo>
                  <a:lnTo>
                    <a:pt x="2009317" y="1520202"/>
                  </a:lnTo>
                  <a:lnTo>
                    <a:pt x="2013305" y="1522895"/>
                  </a:lnTo>
                  <a:lnTo>
                    <a:pt x="2017318" y="1525600"/>
                  </a:lnTo>
                  <a:lnTo>
                    <a:pt x="2022703" y="1524533"/>
                  </a:lnTo>
                  <a:lnTo>
                    <a:pt x="2028088" y="1516557"/>
                  </a:lnTo>
                  <a:close/>
                </a:path>
                <a:path w="2634615" h="3954779">
                  <a:moveTo>
                    <a:pt x="2052383" y="2186038"/>
                  </a:moveTo>
                  <a:lnTo>
                    <a:pt x="2051824" y="2183104"/>
                  </a:lnTo>
                  <a:lnTo>
                    <a:pt x="2047455" y="2180158"/>
                  </a:lnTo>
                  <a:lnTo>
                    <a:pt x="2044522" y="2180729"/>
                  </a:lnTo>
                  <a:lnTo>
                    <a:pt x="2041601" y="2185073"/>
                  </a:lnTo>
                  <a:lnTo>
                    <a:pt x="2042147" y="2188032"/>
                  </a:lnTo>
                  <a:lnTo>
                    <a:pt x="2044344" y="2189505"/>
                  </a:lnTo>
                  <a:lnTo>
                    <a:pt x="2046516" y="2190966"/>
                  </a:lnTo>
                  <a:lnTo>
                    <a:pt x="2049462" y="2190381"/>
                  </a:lnTo>
                  <a:lnTo>
                    <a:pt x="2052383" y="2186038"/>
                  </a:lnTo>
                  <a:close/>
                </a:path>
                <a:path w="2634615" h="3954779">
                  <a:moveTo>
                    <a:pt x="2055418" y="2526487"/>
                  </a:moveTo>
                  <a:lnTo>
                    <a:pt x="2054834" y="2523540"/>
                  </a:lnTo>
                  <a:lnTo>
                    <a:pt x="2050491" y="2520607"/>
                  </a:lnTo>
                  <a:lnTo>
                    <a:pt x="2047532" y="2521166"/>
                  </a:lnTo>
                  <a:lnTo>
                    <a:pt x="2044598" y="2525534"/>
                  </a:lnTo>
                  <a:lnTo>
                    <a:pt x="2045182" y="2528481"/>
                  </a:lnTo>
                  <a:lnTo>
                    <a:pt x="2047354" y="2529941"/>
                  </a:lnTo>
                  <a:lnTo>
                    <a:pt x="2049526" y="2531402"/>
                  </a:lnTo>
                  <a:lnTo>
                    <a:pt x="2052485" y="2530856"/>
                  </a:lnTo>
                  <a:lnTo>
                    <a:pt x="2055418" y="2526487"/>
                  </a:lnTo>
                  <a:close/>
                </a:path>
                <a:path w="2634615" h="3954779">
                  <a:moveTo>
                    <a:pt x="2148903" y="1810981"/>
                  </a:moveTo>
                  <a:lnTo>
                    <a:pt x="2148344" y="1808035"/>
                  </a:lnTo>
                  <a:lnTo>
                    <a:pt x="2144014" y="1805101"/>
                  </a:lnTo>
                  <a:lnTo>
                    <a:pt x="2141042" y="1805673"/>
                  </a:lnTo>
                  <a:lnTo>
                    <a:pt x="2138108" y="1810016"/>
                  </a:lnTo>
                  <a:lnTo>
                    <a:pt x="2138692" y="1812988"/>
                  </a:lnTo>
                  <a:lnTo>
                    <a:pt x="2140839" y="1814436"/>
                  </a:lnTo>
                  <a:lnTo>
                    <a:pt x="2143036" y="1815909"/>
                  </a:lnTo>
                  <a:lnTo>
                    <a:pt x="2145982" y="1815325"/>
                  </a:lnTo>
                  <a:lnTo>
                    <a:pt x="2148903" y="1810981"/>
                  </a:lnTo>
                  <a:close/>
                </a:path>
                <a:path w="2634615" h="3954779">
                  <a:moveTo>
                    <a:pt x="2149081" y="2293543"/>
                  </a:moveTo>
                  <a:lnTo>
                    <a:pt x="2148509" y="2290610"/>
                  </a:lnTo>
                  <a:lnTo>
                    <a:pt x="2144141" y="2287663"/>
                  </a:lnTo>
                  <a:lnTo>
                    <a:pt x="2141207" y="2288235"/>
                  </a:lnTo>
                  <a:lnTo>
                    <a:pt x="2138273" y="2292604"/>
                  </a:lnTo>
                  <a:lnTo>
                    <a:pt x="2138845" y="2295537"/>
                  </a:lnTo>
                  <a:lnTo>
                    <a:pt x="2141029" y="2297011"/>
                  </a:lnTo>
                  <a:lnTo>
                    <a:pt x="2143201" y="2298471"/>
                  </a:lnTo>
                  <a:lnTo>
                    <a:pt x="2146135" y="2297900"/>
                  </a:lnTo>
                  <a:lnTo>
                    <a:pt x="2149081" y="2293543"/>
                  </a:lnTo>
                  <a:close/>
                </a:path>
                <a:path w="2634615" h="3954779">
                  <a:moveTo>
                    <a:pt x="2166480" y="2347734"/>
                  </a:moveTo>
                  <a:lnTo>
                    <a:pt x="2165426" y="2342324"/>
                  </a:lnTo>
                  <a:lnTo>
                    <a:pt x="2157425" y="2336927"/>
                  </a:lnTo>
                  <a:lnTo>
                    <a:pt x="2152015" y="2337981"/>
                  </a:lnTo>
                  <a:lnTo>
                    <a:pt x="2146630" y="2345956"/>
                  </a:lnTo>
                  <a:lnTo>
                    <a:pt x="2147684" y="2351367"/>
                  </a:lnTo>
                  <a:lnTo>
                    <a:pt x="2151672" y="2354059"/>
                  </a:lnTo>
                  <a:lnTo>
                    <a:pt x="2155685" y="2356764"/>
                  </a:lnTo>
                  <a:lnTo>
                    <a:pt x="2161095" y="2355710"/>
                  </a:lnTo>
                  <a:lnTo>
                    <a:pt x="2166480" y="2347734"/>
                  </a:lnTo>
                  <a:close/>
                </a:path>
                <a:path w="2634615" h="3954779">
                  <a:moveTo>
                    <a:pt x="2177046" y="2044192"/>
                  </a:moveTo>
                  <a:lnTo>
                    <a:pt x="2175992" y="2038769"/>
                  </a:lnTo>
                  <a:lnTo>
                    <a:pt x="2167991" y="2033384"/>
                  </a:lnTo>
                  <a:lnTo>
                    <a:pt x="2162581" y="2034425"/>
                  </a:lnTo>
                  <a:lnTo>
                    <a:pt x="2157196" y="2042401"/>
                  </a:lnTo>
                  <a:lnTo>
                    <a:pt x="2158250" y="2047824"/>
                  </a:lnTo>
                  <a:lnTo>
                    <a:pt x="2162264" y="2050529"/>
                  </a:lnTo>
                  <a:lnTo>
                    <a:pt x="2166251" y="2053221"/>
                  </a:lnTo>
                  <a:lnTo>
                    <a:pt x="2171662" y="2052167"/>
                  </a:lnTo>
                  <a:lnTo>
                    <a:pt x="2177046" y="2044192"/>
                  </a:lnTo>
                  <a:close/>
                </a:path>
                <a:path w="2634615" h="3954779">
                  <a:moveTo>
                    <a:pt x="2225649" y="2010803"/>
                  </a:moveTo>
                  <a:lnTo>
                    <a:pt x="2225078" y="2007831"/>
                  </a:lnTo>
                  <a:lnTo>
                    <a:pt x="2220734" y="2004898"/>
                  </a:lnTo>
                  <a:lnTo>
                    <a:pt x="2217763" y="2005482"/>
                  </a:lnTo>
                  <a:lnTo>
                    <a:pt x="2214829" y="2009825"/>
                  </a:lnTo>
                  <a:lnTo>
                    <a:pt x="2215426" y="2012772"/>
                  </a:lnTo>
                  <a:lnTo>
                    <a:pt x="2217597" y="2014232"/>
                  </a:lnTo>
                  <a:lnTo>
                    <a:pt x="2219769" y="2015693"/>
                  </a:lnTo>
                  <a:lnTo>
                    <a:pt x="2222716" y="2015147"/>
                  </a:lnTo>
                  <a:lnTo>
                    <a:pt x="2225649" y="2010803"/>
                  </a:lnTo>
                  <a:close/>
                </a:path>
                <a:path w="2634615" h="3954779">
                  <a:moveTo>
                    <a:pt x="2249678" y="1821345"/>
                  </a:moveTo>
                  <a:lnTo>
                    <a:pt x="2248624" y="1815922"/>
                  </a:lnTo>
                  <a:lnTo>
                    <a:pt x="2240648" y="1810550"/>
                  </a:lnTo>
                  <a:lnTo>
                    <a:pt x="2235225" y="1811604"/>
                  </a:lnTo>
                  <a:lnTo>
                    <a:pt x="2229853" y="1819579"/>
                  </a:lnTo>
                  <a:lnTo>
                    <a:pt x="2230907" y="1824990"/>
                  </a:lnTo>
                  <a:lnTo>
                    <a:pt x="2234895" y="1827682"/>
                  </a:lnTo>
                  <a:lnTo>
                    <a:pt x="2238883" y="1830374"/>
                  </a:lnTo>
                  <a:lnTo>
                    <a:pt x="2244293" y="1829320"/>
                  </a:lnTo>
                  <a:lnTo>
                    <a:pt x="2249678" y="1821345"/>
                  </a:lnTo>
                  <a:close/>
                </a:path>
                <a:path w="2634615" h="3954779">
                  <a:moveTo>
                    <a:pt x="2270823" y="1214272"/>
                  </a:moveTo>
                  <a:lnTo>
                    <a:pt x="2269769" y="1208862"/>
                  </a:lnTo>
                  <a:lnTo>
                    <a:pt x="2261793" y="1203477"/>
                  </a:lnTo>
                  <a:lnTo>
                    <a:pt x="2256383" y="1204531"/>
                  </a:lnTo>
                  <a:lnTo>
                    <a:pt x="2250986" y="1212532"/>
                  </a:lnTo>
                  <a:lnTo>
                    <a:pt x="2252040" y="1217942"/>
                  </a:lnTo>
                  <a:lnTo>
                    <a:pt x="2256028" y="1220635"/>
                  </a:lnTo>
                  <a:lnTo>
                    <a:pt x="2260015" y="1223327"/>
                  </a:lnTo>
                  <a:lnTo>
                    <a:pt x="2265438" y="1222273"/>
                  </a:lnTo>
                  <a:lnTo>
                    <a:pt x="2270823" y="1214272"/>
                  </a:lnTo>
                  <a:close/>
                </a:path>
                <a:path w="2634615" h="3954779">
                  <a:moveTo>
                    <a:pt x="2313622" y="1553819"/>
                  </a:moveTo>
                  <a:lnTo>
                    <a:pt x="2312568" y="1548396"/>
                  </a:lnTo>
                  <a:lnTo>
                    <a:pt x="2304592" y="1543024"/>
                  </a:lnTo>
                  <a:lnTo>
                    <a:pt x="2299182" y="1544078"/>
                  </a:lnTo>
                  <a:lnTo>
                    <a:pt x="2293797" y="1552054"/>
                  </a:lnTo>
                  <a:lnTo>
                    <a:pt x="2294839" y="1557489"/>
                  </a:lnTo>
                  <a:lnTo>
                    <a:pt x="2298827" y="1560182"/>
                  </a:lnTo>
                  <a:lnTo>
                    <a:pt x="2302814" y="1562874"/>
                  </a:lnTo>
                  <a:lnTo>
                    <a:pt x="2308250" y="1561795"/>
                  </a:lnTo>
                  <a:lnTo>
                    <a:pt x="2313622" y="1553819"/>
                  </a:lnTo>
                  <a:close/>
                </a:path>
                <a:path w="2634615" h="3954779">
                  <a:moveTo>
                    <a:pt x="2323706" y="1865414"/>
                  </a:moveTo>
                  <a:lnTo>
                    <a:pt x="2323122" y="1862467"/>
                  </a:lnTo>
                  <a:lnTo>
                    <a:pt x="2318778" y="1859534"/>
                  </a:lnTo>
                  <a:lnTo>
                    <a:pt x="2315819" y="1860092"/>
                  </a:lnTo>
                  <a:lnTo>
                    <a:pt x="2312873" y="1864461"/>
                  </a:lnTo>
                  <a:lnTo>
                    <a:pt x="2313470" y="1867408"/>
                  </a:lnTo>
                  <a:lnTo>
                    <a:pt x="2315641" y="1868868"/>
                  </a:lnTo>
                  <a:lnTo>
                    <a:pt x="2317813" y="1870329"/>
                  </a:lnTo>
                  <a:lnTo>
                    <a:pt x="2320772" y="1869782"/>
                  </a:lnTo>
                  <a:lnTo>
                    <a:pt x="2323706" y="1865414"/>
                  </a:lnTo>
                  <a:close/>
                </a:path>
                <a:path w="2634615" h="3954779">
                  <a:moveTo>
                    <a:pt x="2342388" y="1145019"/>
                  </a:moveTo>
                  <a:lnTo>
                    <a:pt x="2341334" y="1139596"/>
                  </a:lnTo>
                  <a:lnTo>
                    <a:pt x="2333345" y="1134211"/>
                  </a:lnTo>
                  <a:lnTo>
                    <a:pt x="2327922" y="1135265"/>
                  </a:lnTo>
                  <a:lnTo>
                    <a:pt x="2322550" y="1143241"/>
                  </a:lnTo>
                  <a:lnTo>
                    <a:pt x="2323592" y="1148651"/>
                  </a:lnTo>
                  <a:lnTo>
                    <a:pt x="2327605" y="1151356"/>
                  </a:lnTo>
                  <a:lnTo>
                    <a:pt x="2331593" y="1154049"/>
                  </a:lnTo>
                  <a:lnTo>
                    <a:pt x="2337016" y="1152994"/>
                  </a:lnTo>
                  <a:lnTo>
                    <a:pt x="2342388" y="1145019"/>
                  </a:lnTo>
                  <a:close/>
                </a:path>
                <a:path w="2634615" h="3954779">
                  <a:moveTo>
                    <a:pt x="2349055" y="1671027"/>
                  </a:moveTo>
                  <a:lnTo>
                    <a:pt x="2348509" y="1668068"/>
                  </a:lnTo>
                  <a:lnTo>
                    <a:pt x="2344140" y="1665122"/>
                  </a:lnTo>
                  <a:lnTo>
                    <a:pt x="2341194" y="1665719"/>
                  </a:lnTo>
                  <a:lnTo>
                    <a:pt x="2338260" y="1670062"/>
                  </a:lnTo>
                  <a:lnTo>
                    <a:pt x="2338819" y="1673021"/>
                  </a:lnTo>
                  <a:lnTo>
                    <a:pt x="2340991" y="1674482"/>
                  </a:lnTo>
                  <a:lnTo>
                    <a:pt x="2343188" y="1675955"/>
                  </a:lnTo>
                  <a:lnTo>
                    <a:pt x="2346134" y="1675371"/>
                  </a:lnTo>
                  <a:lnTo>
                    <a:pt x="2349055" y="1671027"/>
                  </a:lnTo>
                  <a:close/>
                </a:path>
                <a:path w="2634615" h="3954779">
                  <a:moveTo>
                    <a:pt x="2357844" y="10807"/>
                  </a:moveTo>
                  <a:lnTo>
                    <a:pt x="2356777" y="5372"/>
                  </a:lnTo>
                  <a:lnTo>
                    <a:pt x="2348788" y="0"/>
                  </a:lnTo>
                  <a:lnTo>
                    <a:pt x="2343378" y="1054"/>
                  </a:lnTo>
                  <a:lnTo>
                    <a:pt x="2337993" y="9029"/>
                  </a:lnTo>
                  <a:lnTo>
                    <a:pt x="2339035" y="14465"/>
                  </a:lnTo>
                  <a:lnTo>
                    <a:pt x="2343048" y="17170"/>
                  </a:lnTo>
                  <a:lnTo>
                    <a:pt x="2347010" y="19850"/>
                  </a:lnTo>
                  <a:lnTo>
                    <a:pt x="2352471" y="18783"/>
                  </a:lnTo>
                  <a:lnTo>
                    <a:pt x="2357844" y="10807"/>
                  </a:lnTo>
                  <a:close/>
                </a:path>
                <a:path w="2634615" h="3954779">
                  <a:moveTo>
                    <a:pt x="2373820" y="1982749"/>
                  </a:moveTo>
                  <a:lnTo>
                    <a:pt x="2372766" y="1977339"/>
                  </a:lnTo>
                  <a:lnTo>
                    <a:pt x="2364778" y="1971941"/>
                  </a:lnTo>
                  <a:lnTo>
                    <a:pt x="2359355" y="1972995"/>
                  </a:lnTo>
                  <a:lnTo>
                    <a:pt x="2353957" y="1980996"/>
                  </a:lnTo>
                  <a:lnTo>
                    <a:pt x="2355011" y="1986407"/>
                  </a:lnTo>
                  <a:lnTo>
                    <a:pt x="2359025" y="1989112"/>
                  </a:lnTo>
                  <a:lnTo>
                    <a:pt x="2363012" y="1991804"/>
                  </a:lnTo>
                  <a:lnTo>
                    <a:pt x="2368423" y="1990750"/>
                  </a:lnTo>
                  <a:lnTo>
                    <a:pt x="2373820" y="1982749"/>
                  </a:lnTo>
                  <a:close/>
                </a:path>
                <a:path w="2634615" h="3954779">
                  <a:moveTo>
                    <a:pt x="2424404" y="2123706"/>
                  </a:moveTo>
                  <a:lnTo>
                    <a:pt x="2423858" y="2120760"/>
                  </a:lnTo>
                  <a:lnTo>
                    <a:pt x="2419515" y="2117826"/>
                  </a:lnTo>
                  <a:lnTo>
                    <a:pt x="2416543" y="2118410"/>
                  </a:lnTo>
                  <a:lnTo>
                    <a:pt x="2413622" y="2122754"/>
                  </a:lnTo>
                  <a:lnTo>
                    <a:pt x="2414206" y="2125700"/>
                  </a:lnTo>
                  <a:lnTo>
                    <a:pt x="2416378" y="2127161"/>
                  </a:lnTo>
                  <a:lnTo>
                    <a:pt x="2418550" y="2128621"/>
                  </a:lnTo>
                  <a:lnTo>
                    <a:pt x="2421483" y="2128050"/>
                  </a:lnTo>
                  <a:lnTo>
                    <a:pt x="2424404" y="2123706"/>
                  </a:lnTo>
                  <a:close/>
                </a:path>
                <a:path w="2634615" h="3954779">
                  <a:moveTo>
                    <a:pt x="2430195" y="1958390"/>
                  </a:moveTo>
                  <a:lnTo>
                    <a:pt x="2429611" y="1955444"/>
                  </a:lnTo>
                  <a:lnTo>
                    <a:pt x="2425268" y="1952510"/>
                  </a:lnTo>
                  <a:lnTo>
                    <a:pt x="2422334" y="1953082"/>
                  </a:lnTo>
                  <a:lnTo>
                    <a:pt x="2419388" y="1957451"/>
                  </a:lnTo>
                  <a:lnTo>
                    <a:pt x="2419959" y="1960384"/>
                  </a:lnTo>
                  <a:lnTo>
                    <a:pt x="2422131" y="1961845"/>
                  </a:lnTo>
                  <a:lnTo>
                    <a:pt x="2424303" y="1963305"/>
                  </a:lnTo>
                  <a:lnTo>
                    <a:pt x="2427262" y="1962759"/>
                  </a:lnTo>
                  <a:lnTo>
                    <a:pt x="2430195" y="1958390"/>
                  </a:lnTo>
                  <a:close/>
                </a:path>
                <a:path w="2634615" h="3954779">
                  <a:moveTo>
                    <a:pt x="2464447" y="1733232"/>
                  </a:moveTo>
                  <a:lnTo>
                    <a:pt x="2463419" y="1727796"/>
                  </a:lnTo>
                  <a:lnTo>
                    <a:pt x="2455430" y="1722412"/>
                  </a:lnTo>
                  <a:lnTo>
                    <a:pt x="2450007" y="1723491"/>
                  </a:lnTo>
                  <a:lnTo>
                    <a:pt x="2444623" y="1731467"/>
                  </a:lnTo>
                  <a:lnTo>
                    <a:pt x="2445677" y="1736877"/>
                  </a:lnTo>
                  <a:lnTo>
                    <a:pt x="2449665" y="1739569"/>
                  </a:lnTo>
                  <a:lnTo>
                    <a:pt x="2453652" y="1742262"/>
                  </a:lnTo>
                  <a:lnTo>
                    <a:pt x="2459075" y="1741208"/>
                  </a:lnTo>
                  <a:lnTo>
                    <a:pt x="2464447" y="1733232"/>
                  </a:lnTo>
                  <a:close/>
                </a:path>
                <a:path w="2634615" h="3954779">
                  <a:moveTo>
                    <a:pt x="2469756" y="1837029"/>
                  </a:moveTo>
                  <a:lnTo>
                    <a:pt x="2469172" y="1834083"/>
                  </a:lnTo>
                  <a:lnTo>
                    <a:pt x="2464828" y="1831149"/>
                  </a:lnTo>
                  <a:lnTo>
                    <a:pt x="2461869" y="1831708"/>
                  </a:lnTo>
                  <a:lnTo>
                    <a:pt x="2458923" y="1836077"/>
                  </a:lnTo>
                  <a:lnTo>
                    <a:pt x="2459520" y="1839023"/>
                  </a:lnTo>
                  <a:lnTo>
                    <a:pt x="2461691" y="1840484"/>
                  </a:lnTo>
                  <a:lnTo>
                    <a:pt x="2463863" y="1841944"/>
                  </a:lnTo>
                  <a:lnTo>
                    <a:pt x="2466822" y="1841398"/>
                  </a:lnTo>
                  <a:lnTo>
                    <a:pt x="2469756" y="1837029"/>
                  </a:lnTo>
                  <a:close/>
                </a:path>
                <a:path w="2634615" h="3954779">
                  <a:moveTo>
                    <a:pt x="2481262" y="1506385"/>
                  </a:moveTo>
                  <a:lnTo>
                    <a:pt x="2480691" y="1503451"/>
                  </a:lnTo>
                  <a:lnTo>
                    <a:pt x="2476335" y="1500505"/>
                  </a:lnTo>
                  <a:lnTo>
                    <a:pt x="2473401" y="1501076"/>
                  </a:lnTo>
                  <a:lnTo>
                    <a:pt x="2470454" y="1505445"/>
                  </a:lnTo>
                  <a:lnTo>
                    <a:pt x="2471026" y="1508379"/>
                  </a:lnTo>
                  <a:lnTo>
                    <a:pt x="2473198" y="1509839"/>
                  </a:lnTo>
                  <a:lnTo>
                    <a:pt x="2475395" y="1511312"/>
                  </a:lnTo>
                  <a:lnTo>
                    <a:pt x="2478316" y="1510753"/>
                  </a:lnTo>
                  <a:lnTo>
                    <a:pt x="2481262" y="1506385"/>
                  </a:lnTo>
                  <a:close/>
                </a:path>
                <a:path w="2634615" h="3954779">
                  <a:moveTo>
                    <a:pt x="2504592" y="1691322"/>
                  </a:moveTo>
                  <a:lnTo>
                    <a:pt x="2503995" y="1688376"/>
                  </a:lnTo>
                  <a:lnTo>
                    <a:pt x="2499652" y="1685442"/>
                  </a:lnTo>
                  <a:lnTo>
                    <a:pt x="2496718" y="1686013"/>
                  </a:lnTo>
                  <a:lnTo>
                    <a:pt x="2493797" y="1690357"/>
                  </a:lnTo>
                  <a:lnTo>
                    <a:pt x="2494343" y="1693316"/>
                  </a:lnTo>
                  <a:lnTo>
                    <a:pt x="2496540" y="1694789"/>
                  </a:lnTo>
                  <a:lnTo>
                    <a:pt x="2498687" y="1696237"/>
                  </a:lnTo>
                  <a:lnTo>
                    <a:pt x="2501658" y="1695665"/>
                  </a:lnTo>
                  <a:lnTo>
                    <a:pt x="2504592" y="1691322"/>
                  </a:lnTo>
                  <a:close/>
                </a:path>
                <a:path w="2634615" h="3954779">
                  <a:moveTo>
                    <a:pt x="2522423" y="878090"/>
                  </a:moveTo>
                  <a:lnTo>
                    <a:pt x="2521356" y="872705"/>
                  </a:lnTo>
                  <a:lnTo>
                    <a:pt x="2513368" y="867308"/>
                  </a:lnTo>
                  <a:lnTo>
                    <a:pt x="2507958" y="868337"/>
                  </a:lnTo>
                  <a:lnTo>
                    <a:pt x="2502573" y="876338"/>
                  </a:lnTo>
                  <a:lnTo>
                    <a:pt x="2503627" y="881748"/>
                  </a:lnTo>
                  <a:lnTo>
                    <a:pt x="2507627" y="884453"/>
                  </a:lnTo>
                  <a:lnTo>
                    <a:pt x="2511615" y="887145"/>
                  </a:lnTo>
                  <a:lnTo>
                    <a:pt x="2517038" y="886091"/>
                  </a:lnTo>
                  <a:lnTo>
                    <a:pt x="2522423" y="878090"/>
                  </a:lnTo>
                  <a:close/>
                </a:path>
                <a:path w="2634615" h="3954779">
                  <a:moveTo>
                    <a:pt x="2537358" y="1924951"/>
                  </a:moveTo>
                  <a:lnTo>
                    <a:pt x="2536787" y="1921979"/>
                  </a:lnTo>
                  <a:lnTo>
                    <a:pt x="2532418" y="1919033"/>
                  </a:lnTo>
                  <a:lnTo>
                    <a:pt x="2529471" y="1919630"/>
                  </a:lnTo>
                  <a:lnTo>
                    <a:pt x="2526550" y="1923973"/>
                  </a:lnTo>
                  <a:lnTo>
                    <a:pt x="2527096" y="1926920"/>
                  </a:lnTo>
                  <a:lnTo>
                    <a:pt x="2529294" y="1928406"/>
                  </a:lnTo>
                  <a:lnTo>
                    <a:pt x="2531465" y="1929866"/>
                  </a:lnTo>
                  <a:lnTo>
                    <a:pt x="2534424" y="1929295"/>
                  </a:lnTo>
                  <a:lnTo>
                    <a:pt x="2537358" y="1924951"/>
                  </a:lnTo>
                  <a:close/>
                </a:path>
                <a:path w="2634615" h="3954779">
                  <a:moveTo>
                    <a:pt x="2546413" y="1438998"/>
                  </a:moveTo>
                  <a:lnTo>
                    <a:pt x="2545359" y="1433576"/>
                  </a:lnTo>
                  <a:lnTo>
                    <a:pt x="2537383" y="1428203"/>
                  </a:lnTo>
                  <a:lnTo>
                    <a:pt x="2531973" y="1429258"/>
                  </a:lnTo>
                  <a:lnTo>
                    <a:pt x="2526588" y="1437233"/>
                  </a:lnTo>
                  <a:lnTo>
                    <a:pt x="2527643" y="1442643"/>
                  </a:lnTo>
                  <a:lnTo>
                    <a:pt x="2531630" y="1445336"/>
                  </a:lnTo>
                  <a:lnTo>
                    <a:pt x="2535618" y="1448028"/>
                  </a:lnTo>
                  <a:lnTo>
                    <a:pt x="2541041" y="1446974"/>
                  </a:lnTo>
                  <a:lnTo>
                    <a:pt x="2546413" y="1438998"/>
                  </a:lnTo>
                  <a:close/>
                </a:path>
                <a:path w="2634615" h="3954779">
                  <a:moveTo>
                    <a:pt x="2551963" y="2064054"/>
                  </a:moveTo>
                  <a:lnTo>
                    <a:pt x="2550909" y="2058644"/>
                  </a:lnTo>
                  <a:lnTo>
                    <a:pt x="2542933" y="2053259"/>
                  </a:lnTo>
                  <a:lnTo>
                    <a:pt x="2537523" y="2054313"/>
                  </a:lnTo>
                  <a:lnTo>
                    <a:pt x="2532126" y="2062314"/>
                  </a:lnTo>
                  <a:lnTo>
                    <a:pt x="2533180" y="2067725"/>
                  </a:lnTo>
                  <a:lnTo>
                    <a:pt x="2537168" y="2070417"/>
                  </a:lnTo>
                  <a:lnTo>
                    <a:pt x="2541155" y="2073109"/>
                  </a:lnTo>
                  <a:lnTo>
                    <a:pt x="2546578" y="2072055"/>
                  </a:lnTo>
                  <a:lnTo>
                    <a:pt x="2551963" y="2064054"/>
                  </a:lnTo>
                  <a:close/>
                </a:path>
                <a:path w="2634615" h="3954779">
                  <a:moveTo>
                    <a:pt x="2568981" y="521208"/>
                  </a:moveTo>
                  <a:lnTo>
                    <a:pt x="2567940" y="515772"/>
                  </a:lnTo>
                  <a:lnTo>
                    <a:pt x="2559977" y="510387"/>
                  </a:lnTo>
                  <a:lnTo>
                    <a:pt x="2554541" y="511467"/>
                  </a:lnTo>
                  <a:lnTo>
                    <a:pt x="2549156" y="519442"/>
                  </a:lnTo>
                  <a:lnTo>
                    <a:pt x="2550210" y="524852"/>
                  </a:lnTo>
                  <a:lnTo>
                    <a:pt x="2554198" y="527545"/>
                  </a:lnTo>
                  <a:lnTo>
                    <a:pt x="2558186" y="530237"/>
                  </a:lnTo>
                  <a:lnTo>
                    <a:pt x="2563609" y="529183"/>
                  </a:lnTo>
                  <a:lnTo>
                    <a:pt x="2568981" y="521208"/>
                  </a:lnTo>
                  <a:close/>
                </a:path>
                <a:path w="2634615" h="3954779">
                  <a:moveTo>
                    <a:pt x="2586723" y="1789010"/>
                  </a:moveTo>
                  <a:lnTo>
                    <a:pt x="2586151" y="1786089"/>
                  </a:lnTo>
                  <a:lnTo>
                    <a:pt x="2581795" y="1783143"/>
                  </a:lnTo>
                  <a:lnTo>
                    <a:pt x="2578862" y="1783702"/>
                  </a:lnTo>
                  <a:lnTo>
                    <a:pt x="2575915" y="1788071"/>
                  </a:lnTo>
                  <a:lnTo>
                    <a:pt x="2576474" y="1791030"/>
                  </a:lnTo>
                  <a:lnTo>
                    <a:pt x="2578646" y="1792490"/>
                  </a:lnTo>
                  <a:lnTo>
                    <a:pt x="2580843" y="1793963"/>
                  </a:lnTo>
                  <a:lnTo>
                    <a:pt x="2583789" y="1793379"/>
                  </a:lnTo>
                  <a:lnTo>
                    <a:pt x="2586723" y="1789010"/>
                  </a:lnTo>
                  <a:close/>
                </a:path>
                <a:path w="2634615" h="3954779">
                  <a:moveTo>
                    <a:pt x="2631363" y="1628787"/>
                  </a:moveTo>
                  <a:lnTo>
                    <a:pt x="2630779" y="1625841"/>
                  </a:lnTo>
                  <a:lnTo>
                    <a:pt x="2626436" y="1622920"/>
                  </a:lnTo>
                  <a:lnTo>
                    <a:pt x="2623477" y="1623466"/>
                  </a:lnTo>
                  <a:lnTo>
                    <a:pt x="2620556" y="1627809"/>
                  </a:lnTo>
                  <a:lnTo>
                    <a:pt x="2621127" y="1630781"/>
                  </a:lnTo>
                  <a:lnTo>
                    <a:pt x="2623299" y="1632242"/>
                  </a:lnTo>
                  <a:lnTo>
                    <a:pt x="2625471" y="1633702"/>
                  </a:lnTo>
                  <a:lnTo>
                    <a:pt x="2628442" y="1633131"/>
                  </a:lnTo>
                  <a:lnTo>
                    <a:pt x="2631363" y="1628787"/>
                  </a:lnTo>
                  <a:close/>
                </a:path>
                <a:path w="2634615" h="3954779">
                  <a:moveTo>
                    <a:pt x="2634030" y="1963343"/>
                  </a:moveTo>
                  <a:lnTo>
                    <a:pt x="2623578" y="1963343"/>
                  </a:lnTo>
                  <a:lnTo>
                    <a:pt x="2623578" y="1974138"/>
                  </a:lnTo>
                  <a:lnTo>
                    <a:pt x="2634030" y="1974138"/>
                  </a:lnTo>
                  <a:lnTo>
                    <a:pt x="2634030" y="1963343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565711" y="4422889"/>
              <a:ext cx="2013585" cy="3214370"/>
            </a:xfrm>
            <a:custGeom>
              <a:avLst/>
              <a:gdLst/>
              <a:ahLst/>
              <a:cxnLst/>
              <a:rect l="l" t="t" r="r" b="b"/>
              <a:pathLst>
                <a:path w="2013584" h="3214370">
                  <a:moveTo>
                    <a:pt x="19494" y="2709265"/>
                  </a:moveTo>
                  <a:lnTo>
                    <a:pt x="18923" y="2706293"/>
                  </a:lnTo>
                  <a:lnTo>
                    <a:pt x="14579" y="2703372"/>
                  </a:lnTo>
                  <a:lnTo>
                    <a:pt x="11607" y="2703944"/>
                  </a:lnTo>
                  <a:lnTo>
                    <a:pt x="8686" y="2708287"/>
                  </a:lnTo>
                  <a:lnTo>
                    <a:pt x="9258" y="2711259"/>
                  </a:lnTo>
                  <a:lnTo>
                    <a:pt x="11430" y="2712720"/>
                  </a:lnTo>
                  <a:lnTo>
                    <a:pt x="13601" y="2714180"/>
                  </a:lnTo>
                  <a:lnTo>
                    <a:pt x="16573" y="2713609"/>
                  </a:lnTo>
                  <a:lnTo>
                    <a:pt x="19494" y="2709265"/>
                  </a:lnTo>
                  <a:close/>
                </a:path>
                <a:path w="2013584" h="3214370">
                  <a:moveTo>
                    <a:pt x="19837" y="3038106"/>
                  </a:moveTo>
                  <a:lnTo>
                    <a:pt x="18783" y="3032696"/>
                  </a:lnTo>
                  <a:lnTo>
                    <a:pt x="10820" y="3027311"/>
                  </a:lnTo>
                  <a:lnTo>
                    <a:pt x="5397" y="3028365"/>
                  </a:lnTo>
                  <a:lnTo>
                    <a:pt x="0" y="3036366"/>
                  </a:lnTo>
                  <a:lnTo>
                    <a:pt x="1054" y="3041777"/>
                  </a:lnTo>
                  <a:lnTo>
                    <a:pt x="5041" y="3044469"/>
                  </a:lnTo>
                  <a:lnTo>
                    <a:pt x="9029" y="3047161"/>
                  </a:lnTo>
                  <a:lnTo>
                    <a:pt x="14452" y="3046107"/>
                  </a:lnTo>
                  <a:lnTo>
                    <a:pt x="19837" y="3038106"/>
                  </a:lnTo>
                  <a:close/>
                </a:path>
                <a:path w="2013584" h="3214370">
                  <a:moveTo>
                    <a:pt x="96215" y="2909062"/>
                  </a:moveTo>
                  <a:lnTo>
                    <a:pt x="95669" y="2906103"/>
                  </a:lnTo>
                  <a:lnTo>
                    <a:pt x="91300" y="2903169"/>
                  </a:lnTo>
                  <a:lnTo>
                    <a:pt x="88328" y="2903740"/>
                  </a:lnTo>
                  <a:lnTo>
                    <a:pt x="85407" y="2908084"/>
                  </a:lnTo>
                  <a:lnTo>
                    <a:pt x="85979" y="2911056"/>
                  </a:lnTo>
                  <a:lnTo>
                    <a:pt x="88150" y="2912516"/>
                  </a:lnTo>
                  <a:lnTo>
                    <a:pt x="90347" y="2913989"/>
                  </a:lnTo>
                  <a:lnTo>
                    <a:pt x="93294" y="2913405"/>
                  </a:lnTo>
                  <a:lnTo>
                    <a:pt x="96215" y="2909062"/>
                  </a:lnTo>
                  <a:close/>
                </a:path>
                <a:path w="2013584" h="3214370">
                  <a:moveTo>
                    <a:pt x="194271" y="2763685"/>
                  </a:moveTo>
                  <a:lnTo>
                    <a:pt x="193700" y="2760751"/>
                  </a:lnTo>
                  <a:lnTo>
                    <a:pt x="189344" y="2757805"/>
                  </a:lnTo>
                  <a:lnTo>
                    <a:pt x="186385" y="2758363"/>
                  </a:lnTo>
                  <a:lnTo>
                    <a:pt x="183438" y="2762732"/>
                  </a:lnTo>
                  <a:lnTo>
                    <a:pt x="184035" y="2765679"/>
                  </a:lnTo>
                  <a:lnTo>
                    <a:pt x="186207" y="2767139"/>
                  </a:lnTo>
                  <a:lnTo>
                    <a:pt x="188404" y="2768612"/>
                  </a:lnTo>
                  <a:lnTo>
                    <a:pt x="191325" y="2768054"/>
                  </a:lnTo>
                  <a:lnTo>
                    <a:pt x="194271" y="2763685"/>
                  </a:lnTo>
                  <a:close/>
                </a:path>
                <a:path w="2013584" h="3214370">
                  <a:moveTo>
                    <a:pt x="219633" y="2569299"/>
                  </a:moveTo>
                  <a:lnTo>
                    <a:pt x="219087" y="2566339"/>
                  </a:lnTo>
                  <a:lnTo>
                    <a:pt x="214718" y="2563393"/>
                  </a:lnTo>
                  <a:lnTo>
                    <a:pt x="211772" y="2563990"/>
                  </a:lnTo>
                  <a:lnTo>
                    <a:pt x="208851" y="2568333"/>
                  </a:lnTo>
                  <a:lnTo>
                    <a:pt x="209397" y="2571292"/>
                  </a:lnTo>
                  <a:lnTo>
                    <a:pt x="211569" y="2572753"/>
                  </a:lnTo>
                  <a:lnTo>
                    <a:pt x="213766" y="2574226"/>
                  </a:lnTo>
                  <a:lnTo>
                    <a:pt x="216712" y="2573642"/>
                  </a:lnTo>
                  <a:lnTo>
                    <a:pt x="219633" y="2569299"/>
                  </a:lnTo>
                  <a:close/>
                </a:path>
                <a:path w="2013584" h="3214370">
                  <a:moveTo>
                    <a:pt x="262559" y="2735859"/>
                  </a:moveTo>
                  <a:lnTo>
                    <a:pt x="261505" y="2730436"/>
                  </a:lnTo>
                  <a:lnTo>
                    <a:pt x="253530" y="2725064"/>
                  </a:lnTo>
                  <a:lnTo>
                    <a:pt x="248107" y="2726118"/>
                  </a:lnTo>
                  <a:lnTo>
                    <a:pt x="242735" y="2734094"/>
                  </a:lnTo>
                  <a:lnTo>
                    <a:pt x="243789" y="2739504"/>
                  </a:lnTo>
                  <a:lnTo>
                    <a:pt x="247777" y="2742196"/>
                  </a:lnTo>
                  <a:lnTo>
                    <a:pt x="251764" y="2744889"/>
                  </a:lnTo>
                  <a:lnTo>
                    <a:pt x="257187" y="2743835"/>
                  </a:lnTo>
                  <a:lnTo>
                    <a:pt x="262559" y="2735859"/>
                  </a:lnTo>
                  <a:close/>
                </a:path>
                <a:path w="2013584" h="3214370">
                  <a:moveTo>
                    <a:pt x="294995" y="3021990"/>
                  </a:moveTo>
                  <a:lnTo>
                    <a:pt x="294424" y="3019018"/>
                  </a:lnTo>
                  <a:lnTo>
                    <a:pt x="290080" y="3016085"/>
                  </a:lnTo>
                  <a:lnTo>
                    <a:pt x="287134" y="3016681"/>
                  </a:lnTo>
                  <a:lnTo>
                    <a:pt x="284200" y="3021025"/>
                  </a:lnTo>
                  <a:lnTo>
                    <a:pt x="284759" y="3023984"/>
                  </a:lnTo>
                  <a:lnTo>
                    <a:pt x="286931" y="3025444"/>
                  </a:lnTo>
                  <a:lnTo>
                    <a:pt x="289102" y="3026905"/>
                  </a:lnTo>
                  <a:lnTo>
                    <a:pt x="292074" y="3026333"/>
                  </a:lnTo>
                  <a:lnTo>
                    <a:pt x="294995" y="3021990"/>
                  </a:lnTo>
                  <a:close/>
                </a:path>
                <a:path w="2013584" h="3214370">
                  <a:moveTo>
                    <a:pt x="300761" y="2856649"/>
                  </a:moveTo>
                  <a:lnTo>
                    <a:pt x="300177" y="2853702"/>
                  </a:lnTo>
                  <a:lnTo>
                    <a:pt x="295833" y="2850769"/>
                  </a:lnTo>
                  <a:lnTo>
                    <a:pt x="292900" y="2851340"/>
                  </a:lnTo>
                  <a:lnTo>
                    <a:pt x="289953" y="2855709"/>
                  </a:lnTo>
                  <a:lnTo>
                    <a:pt x="290525" y="2858643"/>
                  </a:lnTo>
                  <a:lnTo>
                    <a:pt x="292696" y="2860103"/>
                  </a:lnTo>
                  <a:lnTo>
                    <a:pt x="294868" y="2861564"/>
                  </a:lnTo>
                  <a:lnTo>
                    <a:pt x="297815" y="2861018"/>
                  </a:lnTo>
                  <a:lnTo>
                    <a:pt x="300761" y="2856649"/>
                  </a:lnTo>
                  <a:close/>
                </a:path>
                <a:path w="2013584" h="3214370">
                  <a:moveTo>
                    <a:pt x="305371" y="3075406"/>
                  </a:moveTo>
                  <a:lnTo>
                    <a:pt x="304317" y="3069983"/>
                  </a:lnTo>
                  <a:lnTo>
                    <a:pt x="296341" y="3064611"/>
                  </a:lnTo>
                  <a:lnTo>
                    <a:pt x="290906" y="3065653"/>
                  </a:lnTo>
                  <a:lnTo>
                    <a:pt x="285521" y="3073628"/>
                  </a:lnTo>
                  <a:lnTo>
                    <a:pt x="286600" y="3079051"/>
                  </a:lnTo>
                  <a:lnTo>
                    <a:pt x="290588" y="3081744"/>
                  </a:lnTo>
                  <a:lnTo>
                    <a:pt x="294576" y="3084436"/>
                  </a:lnTo>
                  <a:lnTo>
                    <a:pt x="299986" y="3083382"/>
                  </a:lnTo>
                  <a:lnTo>
                    <a:pt x="305371" y="3075406"/>
                  </a:lnTo>
                  <a:close/>
                </a:path>
                <a:path w="2013584" h="3214370">
                  <a:moveTo>
                    <a:pt x="340321" y="2735313"/>
                  </a:moveTo>
                  <a:lnTo>
                    <a:pt x="339750" y="2732341"/>
                  </a:lnTo>
                  <a:lnTo>
                    <a:pt x="335407" y="2729407"/>
                  </a:lnTo>
                  <a:lnTo>
                    <a:pt x="332435" y="2729992"/>
                  </a:lnTo>
                  <a:lnTo>
                    <a:pt x="329501" y="2734335"/>
                  </a:lnTo>
                  <a:lnTo>
                    <a:pt x="330098" y="2737281"/>
                  </a:lnTo>
                  <a:lnTo>
                    <a:pt x="332270" y="2738742"/>
                  </a:lnTo>
                  <a:lnTo>
                    <a:pt x="334441" y="2740202"/>
                  </a:lnTo>
                  <a:lnTo>
                    <a:pt x="337400" y="2739656"/>
                  </a:lnTo>
                  <a:lnTo>
                    <a:pt x="340321" y="2735313"/>
                  </a:lnTo>
                  <a:close/>
                </a:path>
                <a:path w="2013584" h="3214370">
                  <a:moveTo>
                    <a:pt x="351853" y="2404668"/>
                  </a:moveTo>
                  <a:lnTo>
                    <a:pt x="351269" y="2401722"/>
                  </a:lnTo>
                  <a:lnTo>
                    <a:pt x="346900" y="2398776"/>
                  </a:lnTo>
                  <a:lnTo>
                    <a:pt x="343966" y="2399347"/>
                  </a:lnTo>
                  <a:lnTo>
                    <a:pt x="341020" y="2403716"/>
                  </a:lnTo>
                  <a:lnTo>
                    <a:pt x="341591" y="2406650"/>
                  </a:lnTo>
                  <a:lnTo>
                    <a:pt x="343789" y="2408123"/>
                  </a:lnTo>
                  <a:lnTo>
                    <a:pt x="345960" y="2409583"/>
                  </a:lnTo>
                  <a:lnTo>
                    <a:pt x="348919" y="2409037"/>
                  </a:lnTo>
                  <a:lnTo>
                    <a:pt x="351853" y="2404668"/>
                  </a:lnTo>
                  <a:close/>
                </a:path>
                <a:path w="2013584" h="3214370">
                  <a:moveTo>
                    <a:pt x="361238" y="3094875"/>
                  </a:moveTo>
                  <a:lnTo>
                    <a:pt x="360654" y="3091929"/>
                  </a:lnTo>
                  <a:lnTo>
                    <a:pt x="356311" y="3088995"/>
                  </a:lnTo>
                  <a:lnTo>
                    <a:pt x="353352" y="3089554"/>
                  </a:lnTo>
                  <a:lnTo>
                    <a:pt x="350418" y="3093923"/>
                  </a:lnTo>
                  <a:lnTo>
                    <a:pt x="351002" y="3096869"/>
                  </a:lnTo>
                  <a:lnTo>
                    <a:pt x="353174" y="3098330"/>
                  </a:lnTo>
                  <a:lnTo>
                    <a:pt x="355346" y="3099790"/>
                  </a:lnTo>
                  <a:lnTo>
                    <a:pt x="358292" y="3099244"/>
                  </a:lnTo>
                  <a:lnTo>
                    <a:pt x="361238" y="3094875"/>
                  </a:lnTo>
                  <a:close/>
                </a:path>
                <a:path w="2013584" h="3214370">
                  <a:moveTo>
                    <a:pt x="375145" y="2589580"/>
                  </a:moveTo>
                  <a:lnTo>
                    <a:pt x="374586" y="2586647"/>
                  </a:lnTo>
                  <a:lnTo>
                    <a:pt x="370243" y="2583713"/>
                  </a:lnTo>
                  <a:lnTo>
                    <a:pt x="367284" y="2584272"/>
                  </a:lnTo>
                  <a:lnTo>
                    <a:pt x="364337" y="2588641"/>
                  </a:lnTo>
                  <a:lnTo>
                    <a:pt x="364934" y="2591587"/>
                  </a:lnTo>
                  <a:lnTo>
                    <a:pt x="367106" y="2593048"/>
                  </a:lnTo>
                  <a:lnTo>
                    <a:pt x="369277" y="2594508"/>
                  </a:lnTo>
                  <a:lnTo>
                    <a:pt x="372211" y="2593937"/>
                  </a:lnTo>
                  <a:lnTo>
                    <a:pt x="375145" y="2589580"/>
                  </a:lnTo>
                  <a:close/>
                </a:path>
                <a:path w="2013584" h="3214370">
                  <a:moveTo>
                    <a:pt x="407936" y="2823210"/>
                  </a:moveTo>
                  <a:lnTo>
                    <a:pt x="407365" y="2820238"/>
                  </a:lnTo>
                  <a:lnTo>
                    <a:pt x="403021" y="2817317"/>
                  </a:lnTo>
                  <a:lnTo>
                    <a:pt x="400050" y="2817888"/>
                  </a:lnTo>
                  <a:lnTo>
                    <a:pt x="397129" y="2822232"/>
                  </a:lnTo>
                  <a:lnTo>
                    <a:pt x="397700" y="2825204"/>
                  </a:lnTo>
                  <a:lnTo>
                    <a:pt x="399872" y="2826664"/>
                  </a:lnTo>
                  <a:lnTo>
                    <a:pt x="402043" y="2828125"/>
                  </a:lnTo>
                  <a:lnTo>
                    <a:pt x="405003" y="2827553"/>
                  </a:lnTo>
                  <a:lnTo>
                    <a:pt x="407936" y="2823210"/>
                  </a:lnTo>
                  <a:close/>
                </a:path>
                <a:path w="2013584" h="3214370">
                  <a:moveTo>
                    <a:pt x="457276" y="2687307"/>
                  </a:moveTo>
                  <a:lnTo>
                    <a:pt x="456717" y="2684348"/>
                  </a:lnTo>
                  <a:lnTo>
                    <a:pt x="452386" y="2681427"/>
                  </a:lnTo>
                  <a:lnTo>
                    <a:pt x="449414" y="2681998"/>
                  </a:lnTo>
                  <a:lnTo>
                    <a:pt x="446481" y="2686342"/>
                  </a:lnTo>
                  <a:lnTo>
                    <a:pt x="447065" y="2689314"/>
                  </a:lnTo>
                  <a:lnTo>
                    <a:pt x="449237" y="2690774"/>
                  </a:lnTo>
                  <a:lnTo>
                    <a:pt x="451408" y="2692235"/>
                  </a:lnTo>
                  <a:lnTo>
                    <a:pt x="454355" y="2691650"/>
                  </a:lnTo>
                  <a:lnTo>
                    <a:pt x="457276" y="2687307"/>
                  </a:lnTo>
                  <a:close/>
                </a:path>
                <a:path w="2013584" h="3214370">
                  <a:moveTo>
                    <a:pt x="501929" y="2527071"/>
                  </a:moveTo>
                  <a:lnTo>
                    <a:pt x="501357" y="2524099"/>
                  </a:lnTo>
                  <a:lnTo>
                    <a:pt x="497014" y="2521178"/>
                  </a:lnTo>
                  <a:lnTo>
                    <a:pt x="494068" y="2521762"/>
                  </a:lnTo>
                  <a:lnTo>
                    <a:pt x="491134" y="2526106"/>
                  </a:lnTo>
                  <a:lnTo>
                    <a:pt x="491705" y="2529040"/>
                  </a:lnTo>
                  <a:lnTo>
                    <a:pt x="493877" y="2530500"/>
                  </a:lnTo>
                  <a:lnTo>
                    <a:pt x="496049" y="2531961"/>
                  </a:lnTo>
                  <a:lnTo>
                    <a:pt x="498995" y="2531414"/>
                  </a:lnTo>
                  <a:lnTo>
                    <a:pt x="501929" y="2527071"/>
                  </a:lnTo>
                  <a:close/>
                </a:path>
                <a:path w="2013584" h="3214370">
                  <a:moveTo>
                    <a:pt x="504939" y="2867495"/>
                  </a:moveTo>
                  <a:lnTo>
                    <a:pt x="504393" y="2864535"/>
                  </a:lnTo>
                  <a:lnTo>
                    <a:pt x="500049" y="2861602"/>
                  </a:lnTo>
                  <a:lnTo>
                    <a:pt x="497078" y="2862186"/>
                  </a:lnTo>
                  <a:lnTo>
                    <a:pt x="494157" y="2866529"/>
                  </a:lnTo>
                  <a:lnTo>
                    <a:pt x="494741" y="2869476"/>
                  </a:lnTo>
                  <a:lnTo>
                    <a:pt x="496912" y="2870936"/>
                  </a:lnTo>
                  <a:lnTo>
                    <a:pt x="499084" y="2872397"/>
                  </a:lnTo>
                  <a:lnTo>
                    <a:pt x="502018" y="2871825"/>
                  </a:lnTo>
                  <a:lnTo>
                    <a:pt x="504939" y="2867495"/>
                  </a:lnTo>
                  <a:close/>
                </a:path>
                <a:path w="2013584" h="3214370">
                  <a:moveTo>
                    <a:pt x="536003" y="3149320"/>
                  </a:moveTo>
                  <a:lnTo>
                    <a:pt x="535457" y="3146361"/>
                  </a:lnTo>
                  <a:lnTo>
                    <a:pt x="531088" y="3143427"/>
                  </a:lnTo>
                  <a:lnTo>
                    <a:pt x="528142" y="3144012"/>
                  </a:lnTo>
                  <a:lnTo>
                    <a:pt x="525208" y="3148355"/>
                  </a:lnTo>
                  <a:lnTo>
                    <a:pt x="525767" y="3151314"/>
                  </a:lnTo>
                  <a:lnTo>
                    <a:pt x="527939" y="3152775"/>
                  </a:lnTo>
                  <a:lnTo>
                    <a:pt x="530136" y="3154248"/>
                  </a:lnTo>
                  <a:lnTo>
                    <a:pt x="533082" y="3153664"/>
                  </a:lnTo>
                  <a:lnTo>
                    <a:pt x="536003" y="3149320"/>
                  </a:lnTo>
                  <a:close/>
                </a:path>
                <a:path w="2013584" h="3214370">
                  <a:moveTo>
                    <a:pt x="538162" y="2960560"/>
                  </a:moveTo>
                  <a:lnTo>
                    <a:pt x="537095" y="2955175"/>
                  </a:lnTo>
                  <a:lnTo>
                    <a:pt x="529120" y="2949791"/>
                  </a:lnTo>
                  <a:lnTo>
                    <a:pt x="523697" y="2950807"/>
                  </a:lnTo>
                  <a:lnTo>
                    <a:pt x="518299" y="2958808"/>
                  </a:lnTo>
                  <a:lnTo>
                    <a:pt x="519379" y="2964230"/>
                  </a:lnTo>
                  <a:lnTo>
                    <a:pt x="523367" y="2966923"/>
                  </a:lnTo>
                  <a:lnTo>
                    <a:pt x="527354" y="2969615"/>
                  </a:lnTo>
                  <a:lnTo>
                    <a:pt x="532777" y="2968561"/>
                  </a:lnTo>
                  <a:lnTo>
                    <a:pt x="538162" y="2960560"/>
                  </a:lnTo>
                  <a:close/>
                </a:path>
                <a:path w="2013584" h="3214370">
                  <a:moveTo>
                    <a:pt x="561365" y="2954921"/>
                  </a:moveTo>
                  <a:lnTo>
                    <a:pt x="560806" y="2951988"/>
                  </a:lnTo>
                  <a:lnTo>
                    <a:pt x="556463" y="2949054"/>
                  </a:lnTo>
                  <a:lnTo>
                    <a:pt x="553504" y="2949613"/>
                  </a:lnTo>
                  <a:lnTo>
                    <a:pt x="550557" y="2953982"/>
                  </a:lnTo>
                  <a:lnTo>
                    <a:pt x="551154" y="2956928"/>
                  </a:lnTo>
                  <a:lnTo>
                    <a:pt x="553326" y="2958388"/>
                  </a:lnTo>
                  <a:lnTo>
                    <a:pt x="555498" y="2959849"/>
                  </a:lnTo>
                  <a:lnTo>
                    <a:pt x="558431" y="2959277"/>
                  </a:lnTo>
                  <a:lnTo>
                    <a:pt x="561365" y="2954921"/>
                  </a:lnTo>
                  <a:close/>
                </a:path>
                <a:path w="2013584" h="3214370">
                  <a:moveTo>
                    <a:pt x="682053" y="3120936"/>
                  </a:moveTo>
                  <a:lnTo>
                    <a:pt x="681482" y="3117964"/>
                  </a:lnTo>
                  <a:lnTo>
                    <a:pt x="677138" y="3115043"/>
                  </a:lnTo>
                  <a:lnTo>
                    <a:pt x="674166" y="3115614"/>
                  </a:lnTo>
                  <a:lnTo>
                    <a:pt x="671245" y="3119958"/>
                  </a:lnTo>
                  <a:lnTo>
                    <a:pt x="671817" y="3122930"/>
                  </a:lnTo>
                  <a:lnTo>
                    <a:pt x="673989" y="3124390"/>
                  </a:lnTo>
                  <a:lnTo>
                    <a:pt x="676160" y="3125851"/>
                  </a:lnTo>
                  <a:lnTo>
                    <a:pt x="679132" y="3125279"/>
                  </a:lnTo>
                  <a:lnTo>
                    <a:pt x="682053" y="3120936"/>
                  </a:lnTo>
                  <a:close/>
                </a:path>
                <a:path w="2013584" h="3214370">
                  <a:moveTo>
                    <a:pt x="715670" y="3157982"/>
                  </a:moveTo>
                  <a:lnTo>
                    <a:pt x="714616" y="3152571"/>
                  </a:lnTo>
                  <a:lnTo>
                    <a:pt x="706628" y="3147174"/>
                  </a:lnTo>
                  <a:lnTo>
                    <a:pt x="701205" y="3148228"/>
                  </a:lnTo>
                  <a:lnTo>
                    <a:pt x="695833" y="3156204"/>
                  </a:lnTo>
                  <a:lnTo>
                    <a:pt x="696874" y="3161639"/>
                  </a:lnTo>
                  <a:lnTo>
                    <a:pt x="700874" y="3164344"/>
                  </a:lnTo>
                  <a:lnTo>
                    <a:pt x="704862" y="3167037"/>
                  </a:lnTo>
                  <a:lnTo>
                    <a:pt x="710298" y="3165957"/>
                  </a:lnTo>
                  <a:lnTo>
                    <a:pt x="715670" y="3157982"/>
                  </a:lnTo>
                  <a:close/>
                </a:path>
                <a:path w="2013584" h="3214370">
                  <a:moveTo>
                    <a:pt x="716876" y="2975216"/>
                  </a:moveTo>
                  <a:lnTo>
                    <a:pt x="716330" y="2972257"/>
                  </a:lnTo>
                  <a:lnTo>
                    <a:pt x="711987" y="2969336"/>
                  </a:lnTo>
                  <a:lnTo>
                    <a:pt x="709015" y="2969907"/>
                  </a:lnTo>
                  <a:lnTo>
                    <a:pt x="706094" y="2974251"/>
                  </a:lnTo>
                  <a:lnTo>
                    <a:pt x="706666" y="2977223"/>
                  </a:lnTo>
                  <a:lnTo>
                    <a:pt x="708837" y="2978683"/>
                  </a:lnTo>
                  <a:lnTo>
                    <a:pt x="711009" y="2980144"/>
                  </a:lnTo>
                  <a:lnTo>
                    <a:pt x="713955" y="2979559"/>
                  </a:lnTo>
                  <a:lnTo>
                    <a:pt x="716876" y="2975216"/>
                  </a:lnTo>
                  <a:close/>
                </a:path>
                <a:path w="2013584" h="3214370">
                  <a:moveTo>
                    <a:pt x="749681" y="3208832"/>
                  </a:moveTo>
                  <a:lnTo>
                    <a:pt x="749096" y="3205886"/>
                  </a:lnTo>
                  <a:lnTo>
                    <a:pt x="744753" y="3202965"/>
                  </a:lnTo>
                  <a:lnTo>
                    <a:pt x="741794" y="3203511"/>
                  </a:lnTo>
                  <a:lnTo>
                    <a:pt x="738847" y="3207880"/>
                  </a:lnTo>
                  <a:lnTo>
                    <a:pt x="739444" y="3210826"/>
                  </a:lnTo>
                  <a:lnTo>
                    <a:pt x="741616" y="3212287"/>
                  </a:lnTo>
                  <a:lnTo>
                    <a:pt x="743788" y="3213747"/>
                  </a:lnTo>
                  <a:lnTo>
                    <a:pt x="746734" y="3213201"/>
                  </a:lnTo>
                  <a:lnTo>
                    <a:pt x="749681" y="3208832"/>
                  </a:lnTo>
                  <a:close/>
                </a:path>
                <a:path w="2013584" h="3214370">
                  <a:moveTo>
                    <a:pt x="799045" y="3072930"/>
                  </a:moveTo>
                  <a:lnTo>
                    <a:pt x="798461" y="3069983"/>
                  </a:lnTo>
                  <a:lnTo>
                    <a:pt x="794118" y="3067062"/>
                  </a:lnTo>
                  <a:lnTo>
                    <a:pt x="791159" y="3067608"/>
                  </a:lnTo>
                  <a:lnTo>
                    <a:pt x="788212" y="3071977"/>
                  </a:lnTo>
                  <a:lnTo>
                    <a:pt x="788809" y="3074924"/>
                  </a:lnTo>
                  <a:lnTo>
                    <a:pt x="790981" y="3076384"/>
                  </a:lnTo>
                  <a:lnTo>
                    <a:pt x="793153" y="3077845"/>
                  </a:lnTo>
                  <a:lnTo>
                    <a:pt x="796112" y="3077299"/>
                  </a:lnTo>
                  <a:lnTo>
                    <a:pt x="799045" y="3072930"/>
                  </a:lnTo>
                  <a:close/>
                </a:path>
                <a:path w="2013584" h="3214370">
                  <a:moveTo>
                    <a:pt x="843661" y="2912694"/>
                  </a:moveTo>
                  <a:lnTo>
                    <a:pt x="843089" y="2909722"/>
                  </a:lnTo>
                  <a:lnTo>
                    <a:pt x="838746" y="2906801"/>
                  </a:lnTo>
                  <a:lnTo>
                    <a:pt x="835799" y="2907385"/>
                  </a:lnTo>
                  <a:lnTo>
                    <a:pt x="832866" y="2911729"/>
                  </a:lnTo>
                  <a:lnTo>
                    <a:pt x="833424" y="2914688"/>
                  </a:lnTo>
                  <a:lnTo>
                    <a:pt x="835621" y="2916161"/>
                  </a:lnTo>
                  <a:lnTo>
                    <a:pt x="837768" y="2917609"/>
                  </a:lnTo>
                  <a:lnTo>
                    <a:pt x="840740" y="2917037"/>
                  </a:lnTo>
                  <a:lnTo>
                    <a:pt x="843661" y="2912694"/>
                  </a:lnTo>
                  <a:close/>
                </a:path>
                <a:path w="2013584" h="3214370">
                  <a:moveTo>
                    <a:pt x="940358" y="3020199"/>
                  </a:moveTo>
                  <a:lnTo>
                    <a:pt x="939787" y="3017266"/>
                  </a:lnTo>
                  <a:lnTo>
                    <a:pt x="935418" y="3014319"/>
                  </a:lnTo>
                  <a:lnTo>
                    <a:pt x="932484" y="3014891"/>
                  </a:lnTo>
                  <a:lnTo>
                    <a:pt x="929551" y="3019260"/>
                  </a:lnTo>
                  <a:lnTo>
                    <a:pt x="930109" y="3022193"/>
                  </a:lnTo>
                  <a:lnTo>
                    <a:pt x="932307" y="3023666"/>
                  </a:lnTo>
                  <a:lnTo>
                    <a:pt x="934478" y="3025127"/>
                  </a:lnTo>
                  <a:lnTo>
                    <a:pt x="937412" y="3024555"/>
                  </a:lnTo>
                  <a:lnTo>
                    <a:pt x="940358" y="3020199"/>
                  </a:lnTo>
                  <a:close/>
                </a:path>
                <a:path w="2013584" h="3214370">
                  <a:moveTo>
                    <a:pt x="1288529" y="2180666"/>
                  </a:moveTo>
                  <a:lnTo>
                    <a:pt x="1280655" y="2178507"/>
                  </a:lnTo>
                  <a:lnTo>
                    <a:pt x="1271422" y="2181504"/>
                  </a:lnTo>
                  <a:lnTo>
                    <a:pt x="1268577" y="2183955"/>
                  </a:lnTo>
                  <a:lnTo>
                    <a:pt x="1268285" y="2187676"/>
                  </a:lnTo>
                  <a:lnTo>
                    <a:pt x="1274445" y="2190839"/>
                  </a:lnTo>
                  <a:lnTo>
                    <a:pt x="1282471" y="2188235"/>
                  </a:lnTo>
                  <a:lnTo>
                    <a:pt x="1288529" y="2180666"/>
                  </a:lnTo>
                  <a:close/>
                </a:path>
                <a:path w="2013584" h="3214370">
                  <a:moveTo>
                    <a:pt x="1293774" y="2120354"/>
                  </a:moveTo>
                  <a:lnTo>
                    <a:pt x="1290027" y="2113788"/>
                  </a:lnTo>
                  <a:lnTo>
                    <a:pt x="1278509" y="2107920"/>
                  </a:lnTo>
                  <a:lnTo>
                    <a:pt x="1275803" y="2108657"/>
                  </a:lnTo>
                  <a:lnTo>
                    <a:pt x="1274229" y="2111006"/>
                  </a:lnTo>
                  <a:lnTo>
                    <a:pt x="1272921" y="2113610"/>
                  </a:lnTo>
                  <a:lnTo>
                    <a:pt x="1273873" y="2116544"/>
                  </a:lnTo>
                  <a:lnTo>
                    <a:pt x="1283538" y="2121484"/>
                  </a:lnTo>
                  <a:lnTo>
                    <a:pt x="1293774" y="2120354"/>
                  </a:lnTo>
                  <a:close/>
                </a:path>
                <a:path w="2013584" h="3214370">
                  <a:moveTo>
                    <a:pt x="1306677" y="2122271"/>
                  </a:moveTo>
                  <a:lnTo>
                    <a:pt x="1298003" y="2117852"/>
                  </a:lnTo>
                  <a:lnTo>
                    <a:pt x="1298638" y="2118969"/>
                  </a:lnTo>
                  <a:lnTo>
                    <a:pt x="1297749" y="2122271"/>
                  </a:lnTo>
                  <a:lnTo>
                    <a:pt x="1306677" y="2122271"/>
                  </a:lnTo>
                  <a:close/>
                </a:path>
                <a:path w="2013584" h="3214370">
                  <a:moveTo>
                    <a:pt x="1307884" y="2174379"/>
                  </a:moveTo>
                  <a:lnTo>
                    <a:pt x="1299997" y="2172220"/>
                  </a:lnTo>
                  <a:lnTo>
                    <a:pt x="1289151" y="2175751"/>
                  </a:lnTo>
                  <a:lnTo>
                    <a:pt x="1291018" y="2176259"/>
                  </a:lnTo>
                  <a:lnTo>
                    <a:pt x="1292733" y="2179256"/>
                  </a:lnTo>
                  <a:lnTo>
                    <a:pt x="1292567" y="2179345"/>
                  </a:lnTo>
                  <a:lnTo>
                    <a:pt x="1292745" y="2179332"/>
                  </a:lnTo>
                  <a:lnTo>
                    <a:pt x="1293126" y="2182774"/>
                  </a:lnTo>
                  <a:lnTo>
                    <a:pt x="1290967" y="2185466"/>
                  </a:lnTo>
                  <a:lnTo>
                    <a:pt x="1301826" y="2181949"/>
                  </a:lnTo>
                  <a:lnTo>
                    <a:pt x="1303921" y="2179332"/>
                  </a:lnTo>
                  <a:lnTo>
                    <a:pt x="1307884" y="2174379"/>
                  </a:lnTo>
                  <a:close/>
                </a:path>
                <a:path w="2013584" h="3214370">
                  <a:moveTo>
                    <a:pt x="1311910" y="2129586"/>
                  </a:moveTo>
                  <a:lnTo>
                    <a:pt x="1308163" y="2123033"/>
                  </a:lnTo>
                  <a:lnTo>
                    <a:pt x="1306779" y="2122322"/>
                  </a:lnTo>
                  <a:lnTo>
                    <a:pt x="1297736" y="2122322"/>
                  </a:lnTo>
                  <a:lnTo>
                    <a:pt x="1295539" y="2125103"/>
                  </a:lnTo>
                  <a:lnTo>
                    <a:pt x="1291501" y="2125548"/>
                  </a:lnTo>
                  <a:lnTo>
                    <a:pt x="1301673" y="2130729"/>
                  </a:lnTo>
                  <a:lnTo>
                    <a:pt x="1311910" y="2129586"/>
                  </a:lnTo>
                  <a:close/>
                </a:path>
                <a:path w="2013584" h="3214370">
                  <a:moveTo>
                    <a:pt x="1315859" y="2131580"/>
                  </a:moveTo>
                  <a:lnTo>
                    <a:pt x="1315732" y="2131555"/>
                  </a:lnTo>
                  <a:lnTo>
                    <a:pt x="1315859" y="2131580"/>
                  </a:lnTo>
                  <a:close/>
                </a:path>
                <a:path w="2013584" h="3214370">
                  <a:moveTo>
                    <a:pt x="1328483" y="2167686"/>
                  </a:moveTo>
                  <a:lnTo>
                    <a:pt x="1320596" y="2165540"/>
                  </a:lnTo>
                  <a:lnTo>
                    <a:pt x="1308506" y="2169464"/>
                  </a:lnTo>
                  <a:lnTo>
                    <a:pt x="1310373" y="2169972"/>
                  </a:lnTo>
                  <a:lnTo>
                    <a:pt x="1312087" y="2172970"/>
                  </a:lnTo>
                  <a:lnTo>
                    <a:pt x="1311922" y="2173059"/>
                  </a:lnTo>
                  <a:lnTo>
                    <a:pt x="1312100" y="2173046"/>
                  </a:lnTo>
                  <a:lnTo>
                    <a:pt x="1312481" y="2176488"/>
                  </a:lnTo>
                  <a:lnTo>
                    <a:pt x="1310335" y="2179180"/>
                  </a:lnTo>
                  <a:lnTo>
                    <a:pt x="1322412" y="2175256"/>
                  </a:lnTo>
                  <a:lnTo>
                    <a:pt x="1324190" y="2173046"/>
                  </a:lnTo>
                  <a:lnTo>
                    <a:pt x="1328483" y="2167686"/>
                  </a:lnTo>
                  <a:close/>
                </a:path>
                <a:path w="2013584" h="3214370">
                  <a:moveTo>
                    <a:pt x="1328508" y="2236508"/>
                  </a:moveTo>
                  <a:lnTo>
                    <a:pt x="1327467" y="2227021"/>
                  </a:lnTo>
                  <a:lnTo>
                    <a:pt x="1320241" y="2231136"/>
                  </a:lnTo>
                  <a:lnTo>
                    <a:pt x="1316075" y="2239314"/>
                  </a:lnTo>
                  <a:lnTo>
                    <a:pt x="1314856" y="2241753"/>
                  </a:lnTo>
                  <a:lnTo>
                    <a:pt x="1315796" y="2244687"/>
                  </a:lnTo>
                  <a:lnTo>
                    <a:pt x="1320444" y="2247061"/>
                  </a:lnTo>
                  <a:lnTo>
                    <a:pt x="1323124" y="2246325"/>
                  </a:lnTo>
                  <a:lnTo>
                    <a:pt x="1324724" y="2243937"/>
                  </a:lnTo>
                  <a:lnTo>
                    <a:pt x="1328508" y="2236508"/>
                  </a:lnTo>
                  <a:close/>
                </a:path>
                <a:path w="2013584" h="3214370">
                  <a:moveTo>
                    <a:pt x="1331201" y="2139429"/>
                  </a:moveTo>
                  <a:lnTo>
                    <a:pt x="1327454" y="2132863"/>
                  </a:lnTo>
                  <a:lnTo>
                    <a:pt x="1316113" y="2127085"/>
                  </a:lnTo>
                  <a:lnTo>
                    <a:pt x="1316761" y="2128228"/>
                  </a:lnTo>
                  <a:lnTo>
                    <a:pt x="1315859" y="2131580"/>
                  </a:lnTo>
                  <a:lnTo>
                    <a:pt x="1313675" y="2134336"/>
                  </a:lnTo>
                  <a:lnTo>
                    <a:pt x="1309636" y="2134781"/>
                  </a:lnTo>
                  <a:lnTo>
                    <a:pt x="1320977" y="2140559"/>
                  </a:lnTo>
                  <a:lnTo>
                    <a:pt x="1331201" y="2139429"/>
                  </a:lnTo>
                  <a:close/>
                </a:path>
                <a:path w="2013584" h="3214370">
                  <a:moveTo>
                    <a:pt x="1335151" y="2141410"/>
                  </a:moveTo>
                  <a:lnTo>
                    <a:pt x="1335011" y="2141372"/>
                  </a:lnTo>
                  <a:lnTo>
                    <a:pt x="1335151" y="2141410"/>
                  </a:lnTo>
                  <a:close/>
                </a:path>
                <a:path w="2013584" h="3214370">
                  <a:moveTo>
                    <a:pt x="1337754" y="2218359"/>
                  </a:moveTo>
                  <a:lnTo>
                    <a:pt x="1336713" y="2208860"/>
                  </a:lnTo>
                  <a:lnTo>
                    <a:pt x="1329499" y="2212987"/>
                  </a:lnTo>
                  <a:lnTo>
                    <a:pt x="1324292" y="2223185"/>
                  </a:lnTo>
                  <a:lnTo>
                    <a:pt x="1326095" y="2222157"/>
                  </a:lnTo>
                  <a:lnTo>
                    <a:pt x="1329461" y="2223071"/>
                  </a:lnTo>
                  <a:lnTo>
                    <a:pt x="1332230" y="2225294"/>
                  </a:lnTo>
                  <a:lnTo>
                    <a:pt x="1332572" y="2228532"/>
                  </a:lnTo>
                  <a:lnTo>
                    <a:pt x="1335328" y="2223122"/>
                  </a:lnTo>
                  <a:lnTo>
                    <a:pt x="1335811" y="2222157"/>
                  </a:lnTo>
                  <a:lnTo>
                    <a:pt x="1337754" y="2218359"/>
                  </a:lnTo>
                  <a:close/>
                </a:path>
                <a:path w="2013584" h="3214370">
                  <a:moveTo>
                    <a:pt x="1341539" y="2085619"/>
                  </a:moveTo>
                  <a:lnTo>
                    <a:pt x="1341437" y="2085454"/>
                  </a:lnTo>
                  <a:lnTo>
                    <a:pt x="1341462" y="2085619"/>
                  </a:lnTo>
                  <a:close/>
                </a:path>
                <a:path w="2013584" h="3214370">
                  <a:moveTo>
                    <a:pt x="1341958" y="2074824"/>
                  </a:moveTo>
                  <a:lnTo>
                    <a:pt x="1338567" y="2064410"/>
                  </a:lnTo>
                  <a:lnTo>
                    <a:pt x="1332395" y="2061235"/>
                  </a:lnTo>
                  <a:lnTo>
                    <a:pt x="1329537" y="2063699"/>
                  </a:lnTo>
                  <a:lnTo>
                    <a:pt x="1329245" y="2067433"/>
                  </a:lnTo>
                  <a:lnTo>
                    <a:pt x="1331556" y="2074545"/>
                  </a:lnTo>
                  <a:lnTo>
                    <a:pt x="1340154" y="2081441"/>
                  </a:lnTo>
                  <a:lnTo>
                    <a:pt x="1341958" y="2074824"/>
                  </a:lnTo>
                  <a:close/>
                </a:path>
                <a:path w="2013584" h="3214370">
                  <a:moveTo>
                    <a:pt x="1347597" y="2199055"/>
                  </a:moveTo>
                  <a:lnTo>
                    <a:pt x="1346555" y="2189581"/>
                  </a:lnTo>
                  <a:lnTo>
                    <a:pt x="1339316" y="2193709"/>
                  </a:lnTo>
                  <a:lnTo>
                    <a:pt x="1333538" y="2205050"/>
                  </a:lnTo>
                  <a:lnTo>
                    <a:pt x="1335341" y="2204021"/>
                  </a:lnTo>
                  <a:lnTo>
                    <a:pt x="1338694" y="2204936"/>
                  </a:lnTo>
                  <a:lnTo>
                    <a:pt x="1341450" y="2207145"/>
                  </a:lnTo>
                  <a:lnTo>
                    <a:pt x="1341818" y="2210409"/>
                  </a:lnTo>
                  <a:lnTo>
                    <a:pt x="1344574" y="2204974"/>
                  </a:lnTo>
                  <a:lnTo>
                    <a:pt x="1345069" y="2204021"/>
                  </a:lnTo>
                  <a:lnTo>
                    <a:pt x="1347597" y="2199055"/>
                  </a:lnTo>
                  <a:close/>
                </a:path>
                <a:path w="2013584" h="3214370">
                  <a:moveTo>
                    <a:pt x="1347825" y="2104974"/>
                  </a:moveTo>
                  <a:lnTo>
                    <a:pt x="1347736" y="2104821"/>
                  </a:lnTo>
                  <a:lnTo>
                    <a:pt x="1347749" y="2104974"/>
                  </a:lnTo>
                  <a:close/>
                </a:path>
                <a:path w="2013584" h="3214370">
                  <a:moveTo>
                    <a:pt x="1348244" y="2094191"/>
                  </a:moveTo>
                  <a:lnTo>
                    <a:pt x="1345590" y="2086000"/>
                  </a:lnTo>
                  <a:lnTo>
                    <a:pt x="1344701" y="2083282"/>
                  </a:lnTo>
                  <a:lnTo>
                    <a:pt x="1344536" y="2083904"/>
                  </a:lnTo>
                  <a:lnTo>
                    <a:pt x="1341539" y="2085619"/>
                  </a:lnTo>
                  <a:lnTo>
                    <a:pt x="1338033" y="2086000"/>
                  </a:lnTo>
                  <a:lnTo>
                    <a:pt x="1334300" y="2083003"/>
                  </a:lnTo>
                  <a:lnTo>
                    <a:pt x="1337843" y="2093912"/>
                  </a:lnTo>
                  <a:lnTo>
                    <a:pt x="1346441" y="2100795"/>
                  </a:lnTo>
                  <a:lnTo>
                    <a:pt x="1348244" y="2094191"/>
                  </a:lnTo>
                  <a:close/>
                </a:path>
                <a:path w="2013584" h="3214370">
                  <a:moveTo>
                    <a:pt x="1354518" y="2125548"/>
                  </a:moveTo>
                  <a:lnTo>
                    <a:pt x="1354429" y="2125395"/>
                  </a:lnTo>
                  <a:lnTo>
                    <a:pt x="1354455" y="2125548"/>
                  </a:lnTo>
                  <a:close/>
                </a:path>
                <a:path w="2013584" h="3214370">
                  <a:moveTo>
                    <a:pt x="1354924" y="2114766"/>
                  </a:moveTo>
                  <a:lnTo>
                    <a:pt x="1351889" y="2105380"/>
                  </a:lnTo>
                  <a:lnTo>
                    <a:pt x="1351000" y="2102650"/>
                  </a:lnTo>
                  <a:lnTo>
                    <a:pt x="1350835" y="2103234"/>
                  </a:lnTo>
                  <a:lnTo>
                    <a:pt x="1347825" y="2104974"/>
                  </a:lnTo>
                  <a:lnTo>
                    <a:pt x="1344295" y="2105380"/>
                  </a:lnTo>
                  <a:lnTo>
                    <a:pt x="1340612" y="2102421"/>
                  </a:lnTo>
                  <a:lnTo>
                    <a:pt x="1344536" y="2114512"/>
                  </a:lnTo>
                  <a:lnTo>
                    <a:pt x="1353121" y="2121382"/>
                  </a:lnTo>
                  <a:lnTo>
                    <a:pt x="1354924" y="2114766"/>
                  </a:lnTo>
                  <a:close/>
                </a:path>
                <a:path w="2013584" h="3214370">
                  <a:moveTo>
                    <a:pt x="1422209" y="2077085"/>
                  </a:moveTo>
                  <a:lnTo>
                    <a:pt x="1418856" y="2076183"/>
                  </a:lnTo>
                  <a:lnTo>
                    <a:pt x="1406690" y="2083117"/>
                  </a:lnTo>
                  <a:lnTo>
                    <a:pt x="1412240" y="2072220"/>
                  </a:lnTo>
                  <a:lnTo>
                    <a:pt x="1411300" y="2069274"/>
                  </a:lnTo>
                  <a:lnTo>
                    <a:pt x="1408163" y="2067687"/>
                  </a:lnTo>
                  <a:lnTo>
                    <a:pt x="1407401" y="2067509"/>
                  </a:lnTo>
                  <a:lnTo>
                    <a:pt x="1405064" y="2067509"/>
                  </a:lnTo>
                  <a:lnTo>
                    <a:pt x="1403515" y="2068283"/>
                  </a:lnTo>
                  <a:lnTo>
                    <a:pt x="1402372" y="2069998"/>
                  </a:lnTo>
                  <a:lnTo>
                    <a:pt x="1399286" y="2076043"/>
                  </a:lnTo>
                  <a:lnTo>
                    <a:pt x="1400454" y="2086660"/>
                  </a:lnTo>
                  <a:lnTo>
                    <a:pt x="1398473" y="2068652"/>
                  </a:lnTo>
                  <a:lnTo>
                    <a:pt x="1398473" y="2090508"/>
                  </a:lnTo>
                  <a:lnTo>
                    <a:pt x="1398473" y="2090635"/>
                  </a:lnTo>
                  <a:lnTo>
                    <a:pt x="1398473" y="2090508"/>
                  </a:lnTo>
                  <a:lnTo>
                    <a:pt x="1398473" y="2068652"/>
                  </a:lnTo>
                  <a:lnTo>
                    <a:pt x="1398143" y="2065616"/>
                  </a:lnTo>
                  <a:lnTo>
                    <a:pt x="1395425" y="2063457"/>
                  </a:lnTo>
                  <a:lnTo>
                    <a:pt x="1393507" y="2064778"/>
                  </a:lnTo>
                  <a:lnTo>
                    <a:pt x="1393253" y="2066163"/>
                  </a:lnTo>
                  <a:lnTo>
                    <a:pt x="1395222" y="2084006"/>
                  </a:lnTo>
                  <a:lnTo>
                    <a:pt x="1390053" y="2094179"/>
                  </a:lnTo>
                  <a:lnTo>
                    <a:pt x="1391208" y="2104809"/>
                  </a:lnTo>
                  <a:lnTo>
                    <a:pt x="1397444" y="2101240"/>
                  </a:lnTo>
                  <a:lnTo>
                    <a:pt x="1402397" y="2091537"/>
                  </a:lnTo>
                  <a:lnTo>
                    <a:pt x="1402638" y="2091080"/>
                  </a:lnTo>
                  <a:lnTo>
                    <a:pt x="1421282" y="2080425"/>
                  </a:lnTo>
                  <a:lnTo>
                    <a:pt x="1422209" y="2077085"/>
                  </a:lnTo>
                  <a:close/>
                </a:path>
                <a:path w="2013584" h="3214370">
                  <a:moveTo>
                    <a:pt x="1457363" y="2188311"/>
                  </a:moveTo>
                  <a:lnTo>
                    <a:pt x="1454658" y="2186165"/>
                  </a:lnTo>
                  <a:lnTo>
                    <a:pt x="1436039" y="2188210"/>
                  </a:lnTo>
                  <a:lnTo>
                    <a:pt x="1425841" y="2183015"/>
                  </a:lnTo>
                  <a:lnTo>
                    <a:pt x="1437055" y="2181771"/>
                  </a:lnTo>
                  <a:lnTo>
                    <a:pt x="1439227" y="2179078"/>
                  </a:lnTo>
                  <a:lnTo>
                    <a:pt x="1436522" y="2176932"/>
                  </a:lnTo>
                  <a:lnTo>
                    <a:pt x="1415973" y="2179193"/>
                  </a:lnTo>
                  <a:lnTo>
                    <a:pt x="1415973" y="2184108"/>
                  </a:lnTo>
                  <a:lnTo>
                    <a:pt x="1414767" y="2184235"/>
                  </a:lnTo>
                  <a:lnTo>
                    <a:pt x="1415973" y="2184108"/>
                  </a:lnTo>
                  <a:lnTo>
                    <a:pt x="1415973" y="2179193"/>
                  </a:lnTo>
                  <a:lnTo>
                    <a:pt x="1414233" y="2179370"/>
                  </a:lnTo>
                  <a:lnTo>
                    <a:pt x="1417916" y="2178964"/>
                  </a:lnTo>
                  <a:lnTo>
                    <a:pt x="1406563" y="2173186"/>
                  </a:lnTo>
                  <a:lnTo>
                    <a:pt x="1417764" y="2171954"/>
                  </a:lnTo>
                  <a:lnTo>
                    <a:pt x="1419936" y="2169261"/>
                  </a:lnTo>
                  <a:lnTo>
                    <a:pt x="1417243" y="2167090"/>
                  </a:lnTo>
                  <a:lnTo>
                    <a:pt x="1398638" y="2169147"/>
                  </a:lnTo>
                  <a:lnTo>
                    <a:pt x="1396669" y="2168156"/>
                  </a:lnTo>
                  <a:lnTo>
                    <a:pt x="1396669" y="2174265"/>
                  </a:lnTo>
                  <a:lnTo>
                    <a:pt x="1395488" y="2174392"/>
                  </a:lnTo>
                  <a:lnTo>
                    <a:pt x="1396669" y="2174265"/>
                  </a:lnTo>
                  <a:lnTo>
                    <a:pt x="1396669" y="2168156"/>
                  </a:lnTo>
                  <a:lnTo>
                    <a:pt x="1394955" y="2167280"/>
                  </a:lnTo>
                  <a:lnTo>
                    <a:pt x="1394955" y="2169553"/>
                  </a:lnTo>
                  <a:lnTo>
                    <a:pt x="1393024" y="2170874"/>
                  </a:lnTo>
                  <a:lnTo>
                    <a:pt x="1392872" y="2171750"/>
                  </a:lnTo>
                  <a:lnTo>
                    <a:pt x="1392872" y="2172322"/>
                  </a:lnTo>
                  <a:lnTo>
                    <a:pt x="1392872" y="2171750"/>
                  </a:lnTo>
                  <a:lnTo>
                    <a:pt x="1392783" y="2172246"/>
                  </a:lnTo>
                  <a:lnTo>
                    <a:pt x="1393024" y="2170861"/>
                  </a:lnTo>
                  <a:lnTo>
                    <a:pt x="1394942" y="2169553"/>
                  </a:lnTo>
                  <a:lnTo>
                    <a:pt x="1394955" y="2167280"/>
                  </a:lnTo>
                  <a:lnTo>
                    <a:pt x="1367434" y="2153247"/>
                  </a:lnTo>
                  <a:lnTo>
                    <a:pt x="1376299" y="2157755"/>
                  </a:lnTo>
                  <a:lnTo>
                    <a:pt x="1398003" y="2150707"/>
                  </a:lnTo>
                  <a:lnTo>
                    <a:pt x="1418590" y="2156333"/>
                  </a:lnTo>
                  <a:lnTo>
                    <a:pt x="1421587" y="2154618"/>
                  </a:lnTo>
                  <a:lnTo>
                    <a:pt x="1419885" y="2151596"/>
                  </a:lnTo>
                  <a:lnTo>
                    <a:pt x="1399425" y="2146033"/>
                  </a:lnTo>
                  <a:lnTo>
                    <a:pt x="1406029" y="2137791"/>
                  </a:lnTo>
                  <a:lnTo>
                    <a:pt x="1412684" y="2129485"/>
                  </a:lnTo>
                  <a:lnTo>
                    <a:pt x="1412303" y="2126043"/>
                  </a:lnTo>
                  <a:lnTo>
                    <a:pt x="1408874" y="2126399"/>
                  </a:lnTo>
                  <a:lnTo>
                    <a:pt x="1398663" y="2139137"/>
                  </a:lnTo>
                  <a:lnTo>
                    <a:pt x="1398663" y="2146973"/>
                  </a:lnTo>
                  <a:lnTo>
                    <a:pt x="1395272" y="2147341"/>
                  </a:lnTo>
                  <a:lnTo>
                    <a:pt x="1394561" y="2144306"/>
                  </a:lnTo>
                  <a:lnTo>
                    <a:pt x="1395234" y="2147341"/>
                  </a:lnTo>
                  <a:lnTo>
                    <a:pt x="1398663" y="2146973"/>
                  </a:lnTo>
                  <a:lnTo>
                    <a:pt x="1398663" y="2139137"/>
                  </a:lnTo>
                  <a:lnTo>
                    <a:pt x="1397520" y="2140559"/>
                  </a:lnTo>
                  <a:lnTo>
                    <a:pt x="1373428" y="2148382"/>
                  </a:lnTo>
                  <a:lnTo>
                    <a:pt x="1383322" y="2128951"/>
                  </a:lnTo>
                  <a:lnTo>
                    <a:pt x="1383563" y="2128494"/>
                  </a:lnTo>
                  <a:lnTo>
                    <a:pt x="1402219" y="2117852"/>
                  </a:lnTo>
                  <a:lnTo>
                    <a:pt x="1403108" y="2114524"/>
                  </a:lnTo>
                  <a:lnTo>
                    <a:pt x="1399768" y="2113597"/>
                  </a:lnTo>
                  <a:lnTo>
                    <a:pt x="1387614" y="2120544"/>
                  </a:lnTo>
                  <a:lnTo>
                    <a:pt x="1393164" y="2109673"/>
                  </a:lnTo>
                  <a:lnTo>
                    <a:pt x="1393393" y="2109228"/>
                  </a:lnTo>
                  <a:lnTo>
                    <a:pt x="1412049" y="2098560"/>
                  </a:lnTo>
                  <a:lnTo>
                    <a:pt x="1412951" y="2095207"/>
                  </a:lnTo>
                  <a:lnTo>
                    <a:pt x="1409611" y="2094306"/>
                  </a:lnTo>
                  <a:lnTo>
                    <a:pt x="1391208" y="2104809"/>
                  </a:lnTo>
                  <a:lnTo>
                    <a:pt x="1391348" y="2106028"/>
                  </a:lnTo>
                  <a:lnTo>
                    <a:pt x="1389240" y="2086902"/>
                  </a:lnTo>
                  <a:lnTo>
                    <a:pt x="1389240" y="2108720"/>
                  </a:lnTo>
                  <a:lnTo>
                    <a:pt x="1389240" y="2086902"/>
                  </a:lnTo>
                  <a:lnTo>
                    <a:pt x="1388897" y="2083765"/>
                  </a:lnTo>
                  <a:lnTo>
                    <a:pt x="1386179" y="2081580"/>
                  </a:lnTo>
                  <a:lnTo>
                    <a:pt x="1384274" y="2082901"/>
                  </a:lnTo>
                  <a:lnTo>
                    <a:pt x="1384033" y="2084285"/>
                  </a:lnTo>
                  <a:lnTo>
                    <a:pt x="1385976" y="2102142"/>
                  </a:lnTo>
                  <a:lnTo>
                    <a:pt x="1380210" y="2113496"/>
                  </a:lnTo>
                  <a:lnTo>
                    <a:pt x="1381366" y="2124113"/>
                  </a:lnTo>
                  <a:lnTo>
                    <a:pt x="1381493" y="2125307"/>
                  </a:lnTo>
                  <a:lnTo>
                    <a:pt x="1379385" y="2127961"/>
                  </a:lnTo>
                  <a:lnTo>
                    <a:pt x="1376654" y="2125865"/>
                  </a:lnTo>
                  <a:lnTo>
                    <a:pt x="1376159" y="2121433"/>
                  </a:lnTo>
                  <a:lnTo>
                    <a:pt x="1364526" y="2144268"/>
                  </a:lnTo>
                  <a:lnTo>
                    <a:pt x="1365415" y="2147036"/>
                  </a:lnTo>
                  <a:lnTo>
                    <a:pt x="1358569" y="2125954"/>
                  </a:lnTo>
                  <a:lnTo>
                    <a:pt x="1357680" y="2123224"/>
                  </a:lnTo>
                  <a:lnTo>
                    <a:pt x="1357515" y="2123833"/>
                  </a:lnTo>
                  <a:lnTo>
                    <a:pt x="1354455" y="2125599"/>
                  </a:lnTo>
                  <a:lnTo>
                    <a:pt x="1351013" y="2125954"/>
                  </a:lnTo>
                  <a:lnTo>
                    <a:pt x="1347279" y="2122970"/>
                  </a:lnTo>
                  <a:lnTo>
                    <a:pt x="1355064" y="2146935"/>
                  </a:lnTo>
                  <a:lnTo>
                    <a:pt x="1335430" y="2136927"/>
                  </a:lnTo>
                  <a:lnTo>
                    <a:pt x="1336078" y="2138070"/>
                  </a:lnTo>
                  <a:lnTo>
                    <a:pt x="1335151" y="2141410"/>
                  </a:lnTo>
                  <a:lnTo>
                    <a:pt x="1332953" y="2144179"/>
                  </a:lnTo>
                  <a:lnTo>
                    <a:pt x="1328928" y="2144623"/>
                  </a:lnTo>
                  <a:lnTo>
                    <a:pt x="1350746" y="2155748"/>
                  </a:lnTo>
                  <a:lnTo>
                    <a:pt x="1329143" y="2162759"/>
                  </a:lnTo>
                  <a:lnTo>
                    <a:pt x="1330947" y="2163254"/>
                  </a:lnTo>
                  <a:lnTo>
                    <a:pt x="1332674" y="2166289"/>
                  </a:lnTo>
                  <a:lnTo>
                    <a:pt x="1332509" y="2166378"/>
                  </a:lnTo>
                  <a:lnTo>
                    <a:pt x="1332687" y="2166366"/>
                  </a:lnTo>
                  <a:lnTo>
                    <a:pt x="1333068" y="2169820"/>
                  </a:lnTo>
                  <a:lnTo>
                    <a:pt x="1330921" y="2172487"/>
                  </a:lnTo>
                  <a:lnTo>
                    <a:pt x="1349794" y="2166366"/>
                  </a:lnTo>
                  <a:lnTo>
                    <a:pt x="1353947" y="2165019"/>
                  </a:lnTo>
                  <a:lnTo>
                    <a:pt x="1343355" y="2185771"/>
                  </a:lnTo>
                  <a:lnTo>
                    <a:pt x="1345184" y="2184743"/>
                  </a:lnTo>
                  <a:lnTo>
                    <a:pt x="1348511" y="2185644"/>
                  </a:lnTo>
                  <a:lnTo>
                    <a:pt x="1351280" y="2187854"/>
                  </a:lnTo>
                  <a:lnTo>
                    <a:pt x="1351635" y="2191143"/>
                  </a:lnTo>
                  <a:lnTo>
                    <a:pt x="1354416" y="2185682"/>
                  </a:lnTo>
                  <a:lnTo>
                    <a:pt x="1354886" y="2184743"/>
                  </a:lnTo>
                  <a:lnTo>
                    <a:pt x="1362494" y="2169833"/>
                  </a:lnTo>
                  <a:lnTo>
                    <a:pt x="1369758" y="2192147"/>
                  </a:lnTo>
                  <a:lnTo>
                    <a:pt x="1370380" y="2189848"/>
                  </a:lnTo>
                  <a:lnTo>
                    <a:pt x="1370571" y="2189391"/>
                  </a:lnTo>
                  <a:lnTo>
                    <a:pt x="1373390" y="2188121"/>
                  </a:lnTo>
                  <a:lnTo>
                    <a:pt x="1370571" y="2189391"/>
                  </a:lnTo>
                  <a:lnTo>
                    <a:pt x="1370393" y="2189861"/>
                  </a:lnTo>
                  <a:lnTo>
                    <a:pt x="1369758" y="2192147"/>
                  </a:lnTo>
                  <a:lnTo>
                    <a:pt x="1364488" y="2211463"/>
                  </a:lnTo>
                  <a:lnTo>
                    <a:pt x="1366202" y="2214461"/>
                  </a:lnTo>
                  <a:lnTo>
                    <a:pt x="1369225" y="2212759"/>
                  </a:lnTo>
                  <a:lnTo>
                    <a:pt x="1372514" y="2200656"/>
                  </a:lnTo>
                  <a:lnTo>
                    <a:pt x="1376451" y="2212759"/>
                  </a:lnTo>
                  <a:lnTo>
                    <a:pt x="1377238" y="2209990"/>
                  </a:lnTo>
                  <a:lnTo>
                    <a:pt x="1379994" y="2208771"/>
                  </a:lnTo>
                  <a:lnTo>
                    <a:pt x="1377238" y="2209990"/>
                  </a:lnTo>
                  <a:lnTo>
                    <a:pt x="1371180" y="2232075"/>
                  </a:lnTo>
                  <a:lnTo>
                    <a:pt x="1372882" y="2235098"/>
                  </a:lnTo>
                  <a:lnTo>
                    <a:pt x="1375892" y="2233358"/>
                  </a:lnTo>
                  <a:lnTo>
                    <a:pt x="1379207" y="2221230"/>
                  </a:lnTo>
                  <a:lnTo>
                    <a:pt x="1382725" y="2232063"/>
                  </a:lnTo>
                  <a:lnTo>
                    <a:pt x="1377467" y="2251430"/>
                  </a:lnTo>
                  <a:lnTo>
                    <a:pt x="1379169" y="2254453"/>
                  </a:lnTo>
                  <a:lnTo>
                    <a:pt x="1382179" y="2252713"/>
                  </a:lnTo>
                  <a:lnTo>
                    <a:pt x="1385493" y="2240584"/>
                  </a:lnTo>
                  <a:lnTo>
                    <a:pt x="1387906" y="2247989"/>
                  </a:lnTo>
                  <a:lnTo>
                    <a:pt x="1394066" y="2251151"/>
                  </a:lnTo>
                  <a:lnTo>
                    <a:pt x="1397228" y="2244966"/>
                  </a:lnTo>
                  <a:lnTo>
                    <a:pt x="1394980" y="2238057"/>
                  </a:lnTo>
                  <a:lnTo>
                    <a:pt x="1404302" y="2245525"/>
                  </a:lnTo>
                  <a:lnTo>
                    <a:pt x="1407756" y="2245144"/>
                  </a:lnTo>
                  <a:lnTo>
                    <a:pt x="1407375" y="2241702"/>
                  </a:lnTo>
                  <a:lnTo>
                    <a:pt x="1389888" y="2227681"/>
                  </a:lnTo>
                  <a:lnTo>
                    <a:pt x="1386459" y="2228075"/>
                  </a:lnTo>
                  <a:lnTo>
                    <a:pt x="1383538" y="2229332"/>
                  </a:lnTo>
                  <a:lnTo>
                    <a:pt x="1383347" y="2229802"/>
                  </a:lnTo>
                  <a:lnTo>
                    <a:pt x="1383538" y="2229320"/>
                  </a:lnTo>
                  <a:lnTo>
                    <a:pt x="1386382" y="2228075"/>
                  </a:lnTo>
                  <a:lnTo>
                    <a:pt x="1389888" y="2227669"/>
                  </a:lnTo>
                  <a:lnTo>
                    <a:pt x="1392212" y="2229535"/>
                  </a:lnTo>
                  <a:lnTo>
                    <a:pt x="1391602" y="2227669"/>
                  </a:lnTo>
                  <a:lnTo>
                    <a:pt x="1388694" y="2218690"/>
                  </a:lnTo>
                  <a:lnTo>
                    <a:pt x="1398016" y="2226157"/>
                  </a:lnTo>
                  <a:lnTo>
                    <a:pt x="1401470" y="2225776"/>
                  </a:lnTo>
                  <a:lnTo>
                    <a:pt x="1401089" y="2222322"/>
                  </a:lnTo>
                  <a:lnTo>
                    <a:pt x="1385925" y="2210168"/>
                  </a:lnTo>
                  <a:lnTo>
                    <a:pt x="1385328" y="2208314"/>
                  </a:lnTo>
                  <a:lnTo>
                    <a:pt x="1382001" y="2198116"/>
                  </a:lnTo>
                  <a:lnTo>
                    <a:pt x="1391323" y="2205596"/>
                  </a:lnTo>
                  <a:lnTo>
                    <a:pt x="1394777" y="2205215"/>
                  </a:lnTo>
                  <a:lnTo>
                    <a:pt x="1394409" y="2201748"/>
                  </a:lnTo>
                  <a:lnTo>
                    <a:pt x="1380528" y="2190623"/>
                  </a:lnTo>
                  <a:lnTo>
                    <a:pt x="1380528" y="2212136"/>
                  </a:lnTo>
                  <a:lnTo>
                    <a:pt x="1379880" y="2209139"/>
                  </a:lnTo>
                  <a:lnTo>
                    <a:pt x="1380528" y="2212136"/>
                  </a:lnTo>
                  <a:lnTo>
                    <a:pt x="1380528" y="2190623"/>
                  </a:lnTo>
                  <a:lnTo>
                    <a:pt x="1376921" y="2187727"/>
                  </a:lnTo>
                  <a:lnTo>
                    <a:pt x="1373466" y="2188108"/>
                  </a:lnTo>
                  <a:lnTo>
                    <a:pt x="1376921" y="2187714"/>
                  </a:lnTo>
                  <a:lnTo>
                    <a:pt x="1379232" y="2189569"/>
                  </a:lnTo>
                  <a:lnTo>
                    <a:pt x="1378635" y="2187714"/>
                  </a:lnTo>
                  <a:lnTo>
                    <a:pt x="1371714" y="2166429"/>
                  </a:lnTo>
                  <a:lnTo>
                    <a:pt x="1392669" y="2177097"/>
                  </a:lnTo>
                  <a:lnTo>
                    <a:pt x="1391831" y="2175637"/>
                  </a:lnTo>
                  <a:lnTo>
                    <a:pt x="1392669" y="2177097"/>
                  </a:lnTo>
                  <a:lnTo>
                    <a:pt x="1402956" y="2195106"/>
                  </a:lnTo>
                  <a:lnTo>
                    <a:pt x="1406309" y="2196007"/>
                  </a:lnTo>
                  <a:lnTo>
                    <a:pt x="1407198" y="2192680"/>
                  </a:lnTo>
                  <a:lnTo>
                    <a:pt x="1400606" y="2181161"/>
                  </a:lnTo>
                  <a:lnTo>
                    <a:pt x="1411960" y="2186940"/>
                  </a:lnTo>
                  <a:lnTo>
                    <a:pt x="1411122" y="2185466"/>
                  </a:lnTo>
                  <a:lnTo>
                    <a:pt x="1411960" y="2186940"/>
                  </a:lnTo>
                  <a:lnTo>
                    <a:pt x="1422234" y="2204948"/>
                  </a:lnTo>
                  <a:lnTo>
                    <a:pt x="1425587" y="2205850"/>
                  </a:lnTo>
                  <a:lnTo>
                    <a:pt x="1426502" y="2202497"/>
                  </a:lnTo>
                  <a:lnTo>
                    <a:pt x="1419923" y="2191004"/>
                  </a:lnTo>
                  <a:lnTo>
                    <a:pt x="1430108" y="2196185"/>
                  </a:lnTo>
                  <a:lnTo>
                    <a:pt x="1440370" y="2214168"/>
                  </a:lnTo>
                  <a:lnTo>
                    <a:pt x="1443723" y="2215083"/>
                  </a:lnTo>
                  <a:lnTo>
                    <a:pt x="1444612" y="2211755"/>
                  </a:lnTo>
                  <a:lnTo>
                    <a:pt x="1434122" y="2193366"/>
                  </a:lnTo>
                  <a:lnTo>
                    <a:pt x="1438046" y="2200224"/>
                  </a:lnTo>
                  <a:lnTo>
                    <a:pt x="1447088" y="2204834"/>
                  </a:lnTo>
                  <a:lnTo>
                    <a:pt x="1448968" y="2204656"/>
                  </a:lnTo>
                  <a:lnTo>
                    <a:pt x="1450403" y="2203691"/>
                  </a:lnTo>
                  <a:lnTo>
                    <a:pt x="1450924" y="2203348"/>
                  </a:lnTo>
                  <a:lnTo>
                    <a:pt x="1451368" y="2202891"/>
                  </a:lnTo>
                  <a:lnTo>
                    <a:pt x="1451737" y="2202357"/>
                  </a:lnTo>
                  <a:lnTo>
                    <a:pt x="1451851" y="2202192"/>
                  </a:lnTo>
                  <a:lnTo>
                    <a:pt x="1451952" y="2202027"/>
                  </a:lnTo>
                  <a:lnTo>
                    <a:pt x="1452460" y="2201011"/>
                  </a:lnTo>
                  <a:lnTo>
                    <a:pt x="1452626" y="2200110"/>
                  </a:lnTo>
                  <a:lnTo>
                    <a:pt x="1452549" y="2199246"/>
                  </a:lnTo>
                  <a:lnTo>
                    <a:pt x="1452422" y="2197608"/>
                  </a:lnTo>
                  <a:lnTo>
                    <a:pt x="1451457" y="2196071"/>
                  </a:lnTo>
                  <a:lnTo>
                    <a:pt x="1444015" y="2192274"/>
                  </a:lnTo>
                  <a:lnTo>
                    <a:pt x="1455178" y="2191029"/>
                  </a:lnTo>
                  <a:lnTo>
                    <a:pt x="1457363" y="2188311"/>
                  </a:lnTo>
                  <a:close/>
                </a:path>
                <a:path w="2013584" h="3214370">
                  <a:moveTo>
                    <a:pt x="1461541" y="2141651"/>
                  </a:moveTo>
                  <a:lnTo>
                    <a:pt x="1459839" y="2138629"/>
                  </a:lnTo>
                  <a:lnTo>
                    <a:pt x="1446466" y="2134971"/>
                  </a:lnTo>
                  <a:lnTo>
                    <a:pt x="1455026" y="2132190"/>
                  </a:lnTo>
                  <a:lnTo>
                    <a:pt x="1458163" y="2125992"/>
                  </a:lnTo>
                  <a:lnTo>
                    <a:pt x="1451991" y="2122868"/>
                  </a:lnTo>
                  <a:lnTo>
                    <a:pt x="1445958" y="2124824"/>
                  </a:lnTo>
                  <a:lnTo>
                    <a:pt x="1452651" y="2116505"/>
                  </a:lnTo>
                  <a:lnTo>
                    <a:pt x="1452270" y="2113051"/>
                  </a:lnTo>
                  <a:lnTo>
                    <a:pt x="1448816" y="2113432"/>
                  </a:lnTo>
                  <a:lnTo>
                    <a:pt x="1437474" y="2127580"/>
                  </a:lnTo>
                  <a:lnTo>
                    <a:pt x="1435214" y="2128316"/>
                  </a:lnTo>
                  <a:lnTo>
                    <a:pt x="1435214" y="2134362"/>
                  </a:lnTo>
                  <a:lnTo>
                    <a:pt x="1435214" y="2128316"/>
                  </a:lnTo>
                  <a:lnTo>
                    <a:pt x="1426603" y="2131110"/>
                  </a:lnTo>
                  <a:lnTo>
                    <a:pt x="1433296" y="2122792"/>
                  </a:lnTo>
                  <a:lnTo>
                    <a:pt x="1432915" y="2119338"/>
                  </a:lnTo>
                  <a:lnTo>
                    <a:pt x="1429461" y="2119719"/>
                  </a:lnTo>
                  <a:lnTo>
                    <a:pt x="1418120" y="2133866"/>
                  </a:lnTo>
                  <a:lnTo>
                    <a:pt x="1417955" y="2133930"/>
                  </a:lnTo>
                  <a:lnTo>
                    <a:pt x="1417955" y="2143849"/>
                  </a:lnTo>
                  <a:lnTo>
                    <a:pt x="1417548" y="2143734"/>
                  </a:lnTo>
                  <a:lnTo>
                    <a:pt x="1417955" y="2143849"/>
                  </a:lnTo>
                  <a:lnTo>
                    <a:pt x="1417955" y="2133930"/>
                  </a:lnTo>
                  <a:lnTo>
                    <a:pt x="1415872" y="2134603"/>
                  </a:lnTo>
                  <a:lnTo>
                    <a:pt x="1415872" y="2140661"/>
                  </a:lnTo>
                  <a:lnTo>
                    <a:pt x="1415148" y="2137638"/>
                  </a:lnTo>
                  <a:lnTo>
                    <a:pt x="1415440" y="2137206"/>
                  </a:lnTo>
                  <a:lnTo>
                    <a:pt x="1415161" y="2137638"/>
                  </a:lnTo>
                  <a:lnTo>
                    <a:pt x="1415821" y="2140661"/>
                  </a:lnTo>
                  <a:lnTo>
                    <a:pt x="1415872" y="2134603"/>
                  </a:lnTo>
                  <a:lnTo>
                    <a:pt x="1406029" y="2137791"/>
                  </a:lnTo>
                  <a:lnTo>
                    <a:pt x="1399438" y="2146020"/>
                  </a:lnTo>
                  <a:lnTo>
                    <a:pt x="1406512" y="2147951"/>
                  </a:lnTo>
                  <a:lnTo>
                    <a:pt x="1418590" y="2144026"/>
                  </a:lnTo>
                  <a:lnTo>
                    <a:pt x="1439164" y="2149640"/>
                  </a:lnTo>
                  <a:lnTo>
                    <a:pt x="1442186" y="2147938"/>
                  </a:lnTo>
                  <a:lnTo>
                    <a:pt x="1440459" y="2144903"/>
                  </a:lnTo>
                  <a:lnTo>
                    <a:pt x="1419999" y="2139340"/>
                  </a:lnTo>
                  <a:lnTo>
                    <a:pt x="1427086" y="2141258"/>
                  </a:lnTo>
                  <a:lnTo>
                    <a:pt x="1437957" y="2137740"/>
                  </a:lnTo>
                  <a:lnTo>
                    <a:pt x="1458518" y="2143353"/>
                  </a:lnTo>
                  <a:lnTo>
                    <a:pt x="1461541" y="2141651"/>
                  </a:lnTo>
                  <a:close/>
                </a:path>
                <a:path w="2013584" h="3214370">
                  <a:moveTo>
                    <a:pt x="1528038" y="605510"/>
                  </a:moveTo>
                  <a:lnTo>
                    <a:pt x="1527467" y="602576"/>
                  </a:lnTo>
                  <a:lnTo>
                    <a:pt x="1523136" y="599655"/>
                  </a:lnTo>
                  <a:lnTo>
                    <a:pt x="1520177" y="600202"/>
                  </a:lnTo>
                  <a:lnTo>
                    <a:pt x="1517243" y="604545"/>
                  </a:lnTo>
                  <a:lnTo>
                    <a:pt x="1517827" y="607517"/>
                  </a:lnTo>
                  <a:lnTo>
                    <a:pt x="1519974" y="608965"/>
                  </a:lnTo>
                  <a:lnTo>
                    <a:pt x="1522171" y="610438"/>
                  </a:lnTo>
                  <a:lnTo>
                    <a:pt x="1525117" y="609854"/>
                  </a:lnTo>
                  <a:lnTo>
                    <a:pt x="1528038" y="605510"/>
                  </a:lnTo>
                  <a:close/>
                </a:path>
                <a:path w="2013584" h="3214370">
                  <a:moveTo>
                    <a:pt x="1604784" y="805332"/>
                  </a:moveTo>
                  <a:lnTo>
                    <a:pt x="1604213" y="802360"/>
                  </a:lnTo>
                  <a:lnTo>
                    <a:pt x="1599869" y="799439"/>
                  </a:lnTo>
                  <a:lnTo>
                    <a:pt x="1596898" y="800011"/>
                  </a:lnTo>
                  <a:lnTo>
                    <a:pt x="1593977" y="804354"/>
                  </a:lnTo>
                  <a:lnTo>
                    <a:pt x="1594548" y="807326"/>
                  </a:lnTo>
                  <a:lnTo>
                    <a:pt x="1596720" y="808786"/>
                  </a:lnTo>
                  <a:lnTo>
                    <a:pt x="1598891" y="810247"/>
                  </a:lnTo>
                  <a:lnTo>
                    <a:pt x="1601851" y="809675"/>
                  </a:lnTo>
                  <a:lnTo>
                    <a:pt x="1604784" y="805332"/>
                  </a:lnTo>
                  <a:close/>
                </a:path>
                <a:path w="2013584" h="3214370">
                  <a:moveTo>
                    <a:pt x="1618703" y="10795"/>
                  </a:moveTo>
                  <a:lnTo>
                    <a:pt x="1617675" y="5397"/>
                  </a:lnTo>
                  <a:lnTo>
                    <a:pt x="1609674" y="0"/>
                  </a:lnTo>
                  <a:lnTo>
                    <a:pt x="1604264" y="1054"/>
                  </a:lnTo>
                  <a:lnTo>
                    <a:pt x="1598879" y="9029"/>
                  </a:lnTo>
                  <a:lnTo>
                    <a:pt x="1599933" y="14439"/>
                  </a:lnTo>
                  <a:lnTo>
                    <a:pt x="1603921" y="17132"/>
                  </a:lnTo>
                  <a:lnTo>
                    <a:pt x="1607934" y="19837"/>
                  </a:lnTo>
                  <a:lnTo>
                    <a:pt x="1613331" y="18770"/>
                  </a:lnTo>
                  <a:lnTo>
                    <a:pt x="1618703" y="10795"/>
                  </a:lnTo>
                  <a:close/>
                </a:path>
                <a:path w="2013584" h="3214370">
                  <a:moveTo>
                    <a:pt x="1702841" y="659955"/>
                  </a:moveTo>
                  <a:lnTo>
                    <a:pt x="1702257" y="657009"/>
                  </a:lnTo>
                  <a:lnTo>
                    <a:pt x="1697913" y="654075"/>
                  </a:lnTo>
                  <a:lnTo>
                    <a:pt x="1694954" y="654634"/>
                  </a:lnTo>
                  <a:lnTo>
                    <a:pt x="1692021" y="659003"/>
                  </a:lnTo>
                  <a:lnTo>
                    <a:pt x="1692605" y="661949"/>
                  </a:lnTo>
                  <a:lnTo>
                    <a:pt x="1694776" y="663409"/>
                  </a:lnTo>
                  <a:lnTo>
                    <a:pt x="1696948" y="664870"/>
                  </a:lnTo>
                  <a:lnTo>
                    <a:pt x="1699895" y="664311"/>
                  </a:lnTo>
                  <a:lnTo>
                    <a:pt x="1702841" y="659955"/>
                  </a:lnTo>
                  <a:close/>
                </a:path>
                <a:path w="2013584" h="3214370">
                  <a:moveTo>
                    <a:pt x="1728190" y="465569"/>
                  </a:moveTo>
                  <a:lnTo>
                    <a:pt x="1727606" y="462622"/>
                  </a:lnTo>
                  <a:lnTo>
                    <a:pt x="1723263" y="459701"/>
                  </a:lnTo>
                  <a:lnTo>
                    <a:pt x="1720329" y="460260"/>
                  </a:lnTo>
                  <a:lnTo>
                    <a:pt x="1717382" y="464629"/>
                  </a:lnTo>
                  <a:lnTo>
                    <a:pt x="1717954" y="467563"/>
                  </a:lnTo>
                  <a:lnTo>
                    <a:pt x="1720126" y="469023"/>
                  </a:lnTo>
                  <a:lnTo>
                    <a:pt x="1722297" y="470484"/>
                  </a:lnTo>
                  <a:lnTo>
                    <a:pt x="1725244" y="469938"/>
                  </a:lnTo>
                  <a:lnTo>
                    <a:pt x="1728190" y="465569"/>
                  </a:lnTo>
                  <a:close/>
                </a:path>
                <a:path w="2013584" h="3214370">
                  <a:moveTo>
                    <a:pt x="1803565" y="918273"/>
                  </a:moveTo>
                  <a:lnTo>
                    <a:pt x="1802993" y="915301"/>
                  </a:lnTo>
                  <a:lnTo>
                    <a:pt x="1798650" y="912380"/>
                  </a:lnTo>
                  <a:lnTo>
                    <a:pt x="1795678" y="912952"/>
                  </a:lnTo>
                  <a:lnTo>
                    <a:pt x="1792757" y="917295"/>
                  </a:lnTo>
                  <a:lnTo>
                    <a:pt x="1793328" y="920267"/>
                  </a:lnTo>
                  <a:lnTo>
                    <a:pt x="1795500" y="921727"/>
                  </a:lnTo>
                  <a:lnTo>
                    <a:pt x="1797672" y="923188"/>
                  </a:lnTo>
                  <a:lnTo>
                    <a:pt x="1800644" y="922616"/>
                  </a:lnTo>
                  <a:lnTo>
                    <a:pt x="1803565" y="918273"/>
                  </a:lnTo>
                  <a:close/>
                </a:path>
                <a:path w="2013584" h="3214370">
                  <a:moveTo>
                    <a:pt x="1809305" y="752944"/>
                  </a:moveTo>
                  <a:lnTo>
                    <a:pt x="1808734" y="749973"/>
                  </a:lnTo>
                  <a:lnTo>
                    <a:pt x="1804390" y="747052"/>
                  </a:lnTo>
                  <a:lnTo>
                    <a:pt x="1801418" y="747623"/>
                  </a:lnTo>
                  <a:lnTo>
                    <a:pt x="1798497" y="751967"/>
                  </a:lnTo>
                  <a:lnTo>
                    <a:pt x="1799069" y="754938"/>
                  </a:lnTo>
                  <a:lnTo>
                    <a:pt x="1801241" y="756399"/>
                  </a:lnTo>
                  <a:lnTo>
                    <a:pt x="1803412" y="757859"/>
                  </a:lnTo>
                  <a:lnTo>
                    <a:pt x="1806384" y="757288"/>
                  </a:lnTo>
                  <a:lnTo>
                    <a:pt x="1809305" y="752944"/>
                  </a:lnTo>
                  <a:close/>
                </a:path>
                <a:path w="2013584" h="3214370">
                  <a:moveTo>
                    <a:pt x="1848878" y="631583"/>
                  </a:moveTo>
                  <a:lnTo>
                    <a:pt x="1848307" y="628624"/>
                  </a:lnTo>
                  <a:lnTo>
                    <a:pt x="1843963" y="625690"/>
                  </a:lnTo>
                  <a:lnTo>
                    <a:pt x="1840992" y="626262"/>
                  </a:lnTo>
                  <a:lnTo>
                    <a:pt x="1838071" y="630605"/>
                  </a:lnTo>
                  <a:lnTo>
                    <a:pt x="1838642" y="633577"/>
                  </a:lnTo>
                  <a:lnTo>
                    <a:pt x="1840814" y="635038"/>
                  </a:lnTo>
                  <a:lnTo>
                    <a:pt x="1842985" y="636498"/>
                  </a:lnTo>
                  <a:lnTo>
                    <a:pt x="1845957" y="635927"/>
                  </a:lnTo>
                  <a:lnTo>
                    <a:pt x="1848878" y="631583"/>
                  </a:lnTo>
                  <a:close/>
                </a:path>
                <a:path w="2013584" h="3214370">
                  <a:moveTo>
                    <a:pt x="1860397" y="300926"/>
                  </a:moveTo>
                  <a:lnTo>
                    <a:pt x="1859826" y="297992"/>
                  </a:lnTo>
                  <a:lnTo>
                    <a:pt x="1855470" y="295046"/>
                  </a:lnTo>
                  <a:lnTo>
                    <a:pt x="1852536" y="295617"/>
                  </a:lnTo>
                  <a:lnTo>
                    <a:pt x="1849589" y="299986"/>
                  </a:lnTo>
                  <a:lnTo>
                    <a:pt x="1850161" y="302920"/>
                  </a:lnTo>
                  <a:lnTo>
                    <a:pt x="1852333" y="304380"/>
                  </a:lnTo>
                  <a:lnTo>
                    <a:pt x="1854530" y="305854"/>
                  </a:lnTo>
                  <a:lnTo>
                    <a:pt x="1857463" y="305295"/>
                  </a:lnTo>
                  <a:lnTo>
                    <a:pt x="1860397" y="300926"/>
                  </a:lnTo>
                  <a:close/>
                </a:path>
                <a:path w="2013584" h="3214370">
                  <a:moveTo>
                    <a:pt x="1883689" y="485876"/>
                  </a:moveTo>
                  <a:lnTo>
                    <a:pt x="1883117" y="482904"/>
                  </a:lnTo>
                  <a:lnTo>
                    <a:pt x="1878774" y="479983"/>
                  </a:lnTo>
                  <a:lnTo>
                    <a:pt x="1875828" y="480568"/>
                  </a:lnTo>
                  <a:lnTo>
                    <a:pt x="1872894" y="484911"/>
                  </a:lnTo>
                  <a:lnTo>
                    <a:pt x="1873453" y="487857"/>
                  </a:lnTo>
                  <a:lnTo>
                    <a:pt x="1875650" y="489343"/>
                  </a:lnTo>
                  <a:lnTo>
                    <a:pt x="1877796" y="490791"/>
                  </a:lnTo>
                  <a:lnTo>
                    <a:pt x="1880768" y="490220"/>
                  </a:lnTo>
                  <a:lnTo>
                    <a:pt x="1883689" y="485876"/>
                  </a:lnTo>
                  <a:close/>
                </a:path>
                <a:path w="2013584" h="3214370">
                  <a:moveTo>
                    <a:pt x="1916493" y="719480"/>
                  </a:moveTo>
                  <a:lnTo>
                    <a:pt x="1915909" y="716534"/>
                  </a:lnTo>
                  <a:lnTo>
                    <a:pt x="1911540" y="713587"/>
                  </a:lnTo>
                  <a:lnTo>
                    <a:pt x="1908606" y="714159"/>
                  </a:lnTo>
                  <a:lnTo>
                    <a:pt x="1905685" y="718502"/>
                  </a:lnTo>
                  <a:lnTo>
                    <a:pt x="1906231" y="721448"/>
                  </a:lnTo>
                  <a:lnTo>
                    <a:pt x="1908429" y="722934"/>
                  </a:lnTo>
                  <a:lnTo>
                    <a:pt x="1910600" y="724395"/>
                  </a:lnTo>
                  <a:lnTo>
                    <a:pt x="1913572" y="723823"/>
                  </a:lnTo>
                  <a:lnTo>
                    <a:pt x="1916493" y="719480"/>
                  </a:lnTo>
                  <a:close/>
                </a:path>
                <a:path w="2013584" h="3214370">
                  <a:moveTo>
                    <a:pt x="1939632" y="110744"/>
                  </a:moveTo>
                  <a:lnTo>
                    <a:pt x="1938566" y="105359"/>
                  </a:lnTo>
                  <a:lnTo>
                    <a:pt x="1930577" y="99961"/>
                  </a:lnTo>
                  <a:lnTo>
                    <a:pt x="1925167" y="100990"/>
                  </a:lnTo>
                  <a:lnTo>
                    <a:pt x="1919782" y="108991"/>
                  </a:lnTo>
                  <a:lnTo>
                    <a:pt x="1920836" y="114401"/>
                  </a:lnTo>
                  <a:lnTo>
                    <a:pt x="1924837" y="117106"/>
                  </a:lnTo>
                  <a:lnTo>
                    <a:pt x="1928825" y="119799"/>
                  </a:lnTo>
                  <a:lnTo>
                    <a:pt x="1934248" y="118745"/>
                  </a:lnTo>
                  <a:lnTo>
                    <a:pt x="1939632" y="110744"/>
                  </a:lnTo>
                  <a:close/>
                </a:path>
                <a:path w="2013584" h="3214370">
                  <a:moveTo>
                    <a:pt x="1965845" y="583577"/>
                  </a:moveTo>
                  <a:lnTo>
                    <a:pt x="1965299" y="580618"/>
                  </a:lnTo>
                  <a:lnTo>
                    <a:pt x="1960930" y="577672"/>
                  </a:lnTo>
                  <a:lnTo>
                    <a:pt x="1957984" y="578269"/>
                  </a:lnTo>
                  <a:lnTo>
                    <a:pt x="1955050" y="582612"/>
                  </a:lnTo>
                  <a:lnTo>
                    <a:pt x="1955609" y="585571"/>
                  </a:lnTo>
                  <a:lnTo>
                    <a:pt x="1957781" y="587032"/>
                  </a:lnTo>
                  <a:lnTo>
                    <a:pt x="1959978" y="588505"/>
                  </a:lnTo>
                  <a:lnTo>
                    <a:pt x="1962924" y="587921"/>
                  </a:lnTo>
                  <a:lnTo>
                    <a:pt x="1965845" y="583577"/>
                  </a:lnTo>
                  <a:close/>
                </a:path>
                <a:path w="2013584" h="3214370">
                  <a:moveTo>
                    <a:pt x="2010486" y="423341"/>
                  </a:moveTo>
                  <a:lnTo>
                    <a:pt x="2009914" y="420370"/>
                  </a:lnTo>
                  <a:lnTo>
                    <a:pt x="2005571" y="417449"/>
                  </a:lnTo>
                  <a:lnTo>
                    <a:pt x="2002599" y="418020"/>
                  </a:lnTo>
                  <a:lnTo>
                    <a:pt x="1999665" y="422363"/>
                  </a:lnTo>
                  <a:lnTo>
                    <a:pt x="2000250" y="425335"/>
                  </a:lnTo>
                  <a:lnTo>
                    <a:pt x="2002421" y="426796"/>
                  </a:lnTo>
                  <a:lnTo>
                    <a:pt x="2004593" y="428256"/>
                  </a:lnTo>
                  <a:lnTo>
                    <a:pt x="2007552" y="427685"/>
                  </a:lnTo>
                  <a:lnTo>
                    <a:pt x="2010486" y="423341"/>
                  </a:lnTo>
                  <a:close/>
                </a:path>
                <a:path w="2013584" h="3214370">
                  <a:moveTo>
                    <a:pt x="2013508" y="763778"/>
                  </a:moveTo>
                  <a:lnTo>
                    <a:pt x="2012950" y="760818"/>
                  </a:lnTo>
                  <a:lnTo>
                    <a:pt x="2008581" y="757872"/>
                  </a:lnTo>
                  <a:lnTo>
                    <a:pt x="2005634" y="758469"/>
                  </a:lnTo>
                  <a:lnTo>
                    <a:pt x="2002713" y="762812"/>
                  </a:lnTo>
                  <a:lnTo>
                    <a:pt x="2003259" y="765771"/>
                  </a:lnTo>
                  <a:lnTo>
                    <a:pt x="2005457" y="767245"/>
                  </a:lnTo>
                  <a:lnTo>
                    <a:pt x="2007628" y="768705"/>
                  </a:lnTo>
                  <a:lnTo>
                    <a:pt x="2010575" y="768121"/>
                  </a:lnTo>
                  <a:lnTo>
                    <a:pt x="2013508" y="76377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832092" y="6482168"/>
              <a:ext cx="125095" cy="191135"/>
            </a:xfrm>
            <a:custGeom>
              <a:avLst/>
              <a:gdLst/>
              <a:ahLst/>
              <a:cxnLst/>
              <a:rect l="l" t="t" r="r" b="b"/>
              <a:pathLst>
                <a:path w="125095" h="191134">
                  <a:moveTo>
                    <a:pt x="26746" y="123494"/>
                  </a:moveTo>
                  <a:lnTo>
                    <a:pt x="26365" y="120040"/>
                  </a:lnTo>
                  <a:lnTo>
                    <a:pt x="26200" y="120065"/>
                  </a:lnTo>
                  <a:lnTo>
                    <a:pt x="26352" y="119976"/>
                  </a:lnTo>
                  <a:lnTo>
                    <a:pt x="24638" y="116979"/>
                  </a:lnTo>
                  <a:lnTo>
                    <a:pt x="2997" y="111061"/>
                  </a:lnTo>
                  <a:lnTo>
                    <a:pt x="190" y="112318"/>
                  </a:lnTo>
                  <a:lnTo>
                    <a:pt x="0" y="112776"/>
                  </a:lnTo>
                  <a:lnTo>
                    <a:pt x="1701" y="115798"/>
                  </a:lnTo>
                  <a:lnTo>
                    <a:pt x="22136" y="121386"/>
                  </a:lnTo>
                  <a:lnTo>
                    <a:pt x="8890" y="137922"/>
                  </a:lnTo>
                  <a:lnTo>
                    <a:pt x="8610" y="138341"/>
                  </a:lnTo>
                  <a:lnTo>
                    <a:pt x="9271" y="141363"/>
                  </a:lnTo>
                  <a:lnTo>
                    <a:pt x="12725" y="140982"/>
                  </a:lnTo>
                  <a:lnTo>
                    <a:pt x="26746" y="123494"/>
                  </a:lnTo>
                  <a:close/>
                </a:path>
                <a:path w="125095" h="191134">
                  <a:moveTo>
                    <a:pt x="32258" y="59690"/>
                  </a:moveTo>
                  <a:lnTo>
                    <a:pt x="28613" y="53314"/>
                  </a:lnTo>
                  <a:lnTo>
                    <a:pt x="28613" y="60934"/>
                  </a:lnTo>
                  <a:lnTo>
                    <a:pt x="28270" y="60985"/>
                  </a:lnTo>
                  <a:lnTo>
                    <a:pt x="28613" y="60934"/>
                  </a:lnTo>
                  <a:lnTo>
                    <a:pt x="28613" y="53314"/>
                  </a:lnTo>
                  <a:lnTo>
                    <a:pt x="21145" y="40233"/>
                  </a:lnTo>
                  <a:lnTo>
                    <a:pt x="17818" y="39331"/>
                  </a:lnTo>
                  <a:lnTo>
                    <a:pt x="16840" y="40360"/>
                  </a:lnTo>
                  <a:lnTo>
                    <a:pt x="16891" y="42672"/>
                  </a:lnTo>
                  <a:lnTo>
                    <a:pt x="27381" y="61074"/>
                  </a:lnTo>
                  <a:lnTo>
                    <a:pt x="6324" y="63398"/>
                  </a:lnTo>
                  <a:lnTo>
                    <a:pt x="4432" y="64731"/>
                  </a:lnTo>
                  <a:lnTo>
                    <a:pt x="4178" y="66103"/>
                  </a:lnTo>
                  <a:lnTo>
                    <a:pt x="6883" y="68262"/>
                  </a:lnTo>
                  <a:lnTo>
                    <a:pt x="29171" y="65811"/>
                  </a:lnTo>
                  <a:lnTo>
                    <a:pt x="31318" y="63106"/>
                  </a:lnTo>
                  <a:lnTo>
                    <a:pt x="31178" y="63004"/>
                  </a:lnTo>
                  <a:lnTo>
                    <a:pt x="31356" y="63042"/>
                  </a:lnTo>
                  <a:lnTo>
                    <a:pt x="32258" y="59690"/>
                  </a:lnTo>
                  <a:close/>
                </a:path>
                <a:path w="125095" h="191134">
                  <a:moveTo>
                    <a:pt x="46101" y="117208"/>
                  </a:moveTo>
                  <a:lnTo>
                    <a:pt x="45720" y="113753"/>
                  </a:lnTo>
                  <a:lnTo>
                    <a:pt x="45554" y="113779"/>
                  </a:lnTo>
                  <a:lnTo>
                    <a:pt x="45707" y="113690"/>
                  </a:lnTo>
                  <a:lnTo>
                    <a:pt x="43992" y="110693"/>
                  </a:lnTo>
                  <a:lnTo>
                    <a:pt x="22377" y="104787"/>
                  </a:lnTo>
                  <a:lnTo>
                    <a:pt x="19532" y="106032"/>
                  </a:lnTo>
                  <a:lnTo>
                    <a:pt x="19354" y="106489"/>
                  </a:lnTo>
                  <a:lnTo>
                    <a:pt x="21056" y="109512"/>
                  </a:lnTo>
                  <a:lnTo>
                    <a:pt x="41490" y="115100"/>
                  </a:lnTo>
                  <a:lnTo>
                    <a:pt x="28244" y="131635"/>
                  </a:lnTo>
                  <a:lnTo>
                    <a:pt x="27978" y="132029"/>
                  </a:lnTo>
                  <a:lnTo>
                    <a:pt x="28625" y="135077"/>
                  </a:lnTo>
                  <a:lnTo>
                    <a:pt x="32080" y="134696"/>
                  </a:lnTo>
                  <a:lnTo>
                    <a:pt x="46101" y="117208"/>
                  </a:lnTo>
                  <a:close/>
                </a:path>
                <a:path w="125095" h="191134">
                  <a:moveTo>
                    <a:pt x="49453" y="72351"/>
                  </a:moveTo>
                  <a:lnTo>
                    <a:pt x="46761" y="70180"/>
                  </a:lnTo>
                  <a:lnTo>
                    <a:pt x="24472" y="72644"/>
                  </a:lnTo>
                  <a:lnTo>
                    <a:pt x="22567" y="73977"/>
                  </a:lnTo>
                  <a:lnTo>
                    <a:pt x="22313" y="75349"/>
                  </a:lnTo>
                  <a:lnTo>
                    <a:pt x="25006" y="77533"/>
                  </a:lnTo>
                  <a:lnTo>
                    <a:pt x="47307" y="75057"/>
                  </a:lnTo>
                  <a:lnTo>
                    <a:pt x="49453" y="72351"/>
                  </a:lnTo>
                  <a:close/>
                </a:path>
                <a:path w="125095" h="191134">
                  <a:moveTo>
                    <a:pt x="50393" y="68948"/>
                  </a:moveTo>
                  <a:lnTo>
                    <a:pt x="39306" y="49479"/>
                  </a:lnTo>
                  <a:lnTo>
                    <a:pt x="35953" y="48577"/>
                  </a:lnTo>
                  <a:lnTo>
                    <a:pt x="34975" y="49593"/>
                  </a:lnTo>
                  <a:lnTo>
                    <a:pt x="35026" y="51917"/>
                  </a:lnTo>
                  <a:lnTo>
                    <a:pt x="45542" y="70307"/>
                  </a:lnTo>
                  <a:lnTo>
                    <a:pt x="46761" y="70167"/>
                  </a:lnTo>
                  <a:lnTo>
                    <a:pt x="49352" y="72263"/>
                  </a:lnTo>
                  <a:lnTo>
                    <a:pt x="49479" y="72301"/>
                  </a:lnTo>
                  <a:lnTo>
                    <a:pt x="50393" y="68948"/>
                  </a:lnTo>
                  <a:close/>
                </a:path>
                <a:path w="125095" h="191134">
                  <a:moveTo>
                    <a:pt x="66294" y="107010"/>
                  </a:moveTo>
                  <a:lnTo>
                    <a:pt x="64566" y="103974"/>
                  </a:lnTo>
                  <a:lnTo>
                    <a:pt x="42938" y="98094"/>
                  </a:lnTo>
                  <a:lnTo>
                    <a:pt x="40144" y="99326"/>
                  </a:lnTo>
                  <a:lnTo>
                    <a:pt x="39941" y="99809"/>
                  </a:lnTo>
                  <a:lnTo>
                    <a:pt x="41656" y="102831"/>
                  </a:lnTo>
                  <a:lnTo>
                    <a:pt x="62103" y="108407"/>
                  </a:lnTo>
                  <a:lnTo>
                    <a:pt x="62877" y="107442"/>
                  </a:lnTo>
                  <a:lnTo>
                    <a:pt x="66128" y="107099"/>
                  </a:lnTo>
                  <a:lnTo>
                    <a:pt x="66294" y="107010"/>
                  </a:lnTo>
                  <a:close/>
                </a:path>
                <a:path w="125095" h="191134">
                  <a:moveTo>
                    <a:pt x="66687" y="110540"/>
                  </a:moveTo>
                  <a:lnTo>
                    <a:pt x="66306" y="107086"/>
                  </a:lnTo>
                  <a:lnTo>
                    <a:pt x="62877" y="107454"/>
                  </a:lnTo>
                  <a:lnTo>
                    <a:pt x="62103" y="108407"/>
                  </a:lnTo>
                  <a:lnTo>
                    <a:pt x="48856" y="124942"/>
                  </a:lnTo>
                  <a:lnTo>
                    <a:pt x="48564" y="125361"/>
                  </a:lnTo>
                  <a:lnTo>
                    <a:pt x="49237" y="128384"/>
                  </a:lnTo>
                  <a:lnTo>
                    <a:pt x="52666" y="128028"/>
                  </a:lnTo>
                  <a:lnTo>
                    <a:pt x="66687" y="110540"/>
                  </a:lnTo>
                  <a:close/>
                </a:path>
                <a:path w="125095" h="191134">
                  <a:moveTo>
                    <a:pt x="68275" y="188290"/>
                  </a:moveTo>
                  <a:lnTo>
                    <a:pt x="65836" y="166014"/>
                  </a:lnTo>
                  <a:lnTo>
                    <a:pt x="63131" y="163842"/>
                  </a:lnTo>
                  <a:lnTo>
                    <a:pt x="59715" y="162890"/>
                  </a:lnTo>
                  <a:lnTo>
                    <a:pt x="46913" y="170180"/>
                  </a:lnTo>
                  <a:lnTo>
                    <a:pt x="40233" y="173990"/>
                  </a:lnTo>
                  <a:lnTo>
                    <a:pt x="39293" y="175006"/>
                  </a:lnTo>
                  <a:lnTo>
                    <a:pt x="39306" y="175666"/>
                  </a:lnTo>
                  <a:lnTo>
                    <a:pt x="39344" y="177317"/>
                  </a:lnTo>
                  <a:lnTo>
                    <a:pt x="42684" y="178244"/>
                  </a:lnTo>
                  <a:lnTo>
                    <a:pt x="43561" y="177749"/>
                  </a:lnTo>
                  <a:lnTo>
                    <a:pt x="44208" y="177380"/>
                  </a:lnTo>
                  <a:lnTo>
                    <a:pt x="45161" y="177190"/>
                  </a:lnTo>
                  <a:lnTo>
                    <a:pt x="45567" y="176606"/>
                  </a:lnTo>
                  <a:lnTo>
                    <a:pt x="46647" y="174993"/>
                  </a:lnTo>
                  <a:lnTo>
                    <a:pt x="45567" y="176606"/>
                  </a:lnTo>
                  <a:lnTo>
                    <a:pt x="61074" y="167741"/>
                  </a:lnTo>
                  <a:lnTo>
                    <a:pt x="60934" y="166522"/>
                  </a:lnTo>
                  <a:lnTo>
                    <a:pt x="61188" y="165138"/>
                  </a:lnTo>
                  <a:lnTo>
                    <a:pt x="60947" y="166522"/>
                  </a:lnTo>
                  <a:lnTo>
                    <a:pt x="61074" y="167741"/>
                  </a:lnTo>
                  <a:lnTo>
                    <a:pt x="63411" y="188810"/>
                  </a:lnTo>
                  <a:lnTo>
                    <a:pt x="66116" y="190957"/>
                  </a:lnTo>
                  <a:lnTo>
                    <a:pt x="68275" y="188290"/>
                  </a:lnTo>
                  <a:close/>
                </a:path>
                <a:path w="125095" h="191134">
                  <a:moveTo>
                    <a:pt x="69697" y="78778"/>
                  </a:moveTo>
                  <a:lnTo>
                    <a:pt x="58585" y="59321"/>
                  </a:lnTo>
                  <a:lnTo>
                    <a:pt x="55245" y="58394"/>
                  </a:lnTo>
                  <a:lnTo>
                    <a:pt x="54267" y="59410"/>
                  </a:lnTo>
                  <a:lnTo>
                    <a:pt x="54317" y="61734"/>
                  </a:lnTo>
                  <a:lnTo>
                    <a:pt x="64820" y="80149"/>
                  </a:lnTo>
                  <a:lnTo>
                    <a:pt x="66027" y="80010"/>
                  </a:lnTo>
                  <a:lnTo>
                    <a:pt x="43776" y="82473"/>
                  </a:lnTo>
                  <a:lnTo>
                    <a:pt x="41859" y="83794"/>
                  </a:lnTo>
                  <a:lnTo>
                    <a:pt x="41592" y="85191"/>
                  </a:lnTo>
                  <a:lnTo>
                    <a:pt x="44297" y="87337"/>
                  </a:lnTo>
                  <a:lnTo>
                    <a:pt x="66573" y="84899"/>
                  </a:lnTo>
                  <a:lnTo>
                    <a:pt x="68745" y="82169"/>
                  </a:lnTo>
                  <a:lnTo>
                    <a:pt x="69697" y="78778"/>
                  </a:lnTo>
                  <a:close/>
                </a:path>
                <a:path w="125095" h="191134">
                  <a:moveTo>
                    <a:pt x="77520" y="170129"/>
                  </a:moveTo>
                  <a:lnTo>
                    <a:pt x="75057" y="147878"/>
                  </a:lnTo>
                  <a:lnTo>
                    <a:pt x="72364" y="145707"/>
                  </a:lnTo>
                  <a:lnTo>
                    <a:pt x="68948" y="144754"/>
                  </a:lnTo>
                  <a:lnTo>
                    <a:pt x="49466" y="155854"/>
                  </a:lnTo>
                  <a:lnTo>
                    <a:pt x="48514" y="156883"/>
                  </a:lnTo>
                  <a:lnTo>
                    <a:pt x="48564" y="159207"/>
                  </a:lnTo>
                  <a:lnTo>
                    <a:pt x="51917" y="160108"/>
                  </a:lnTo>
                  <a:lnTo>
                    <a:pt x="70319" y="149606"/>
                  </a:lnTo>
                  <a:lnTo>
                    <a:pt x="72644" y="170675"/>
                  </a:lnTo>
                  <a:lnTo>
                    <a:pt x="75336" y="172847"/>
                  </a:lnTo>
                  <a:lnTo>
                    <a:pt x="77520" y="170129"/>
                  </a:lnTo>
                  <a:close/>
                </a:path>
                <a:path w="125095" h="191134">
                  <a:moveTo>
                    <a:pt x="84074" y="2997"/>
                  </a:moveTo>
                  <a:lnTo>
                    <a:pt x="82359" y="0"/>
                  </a:lnTo>
                  <a:lnTo>
                    <a:pt x="79540" y="1219"/>
                  </a:lnTo>
                  <a:lnTo>
                    <a:pt x="79336" y="1701"/>
                  </a:lnTo>
                  <a:lnTo>
                    <a:pt x="73774" y="22161"/>
                  </a:lnTo>
                  <a:lnTo>
                    <a:pt x="74701" y="22910"/>
                  </a:lnTo>
                  <a:lnTo>
                    <a:pt x="57213" y="8902"/>
                  </a:lnTo>
                  <a:lnTo>
                    <a:pt x="53784" y="9296"/>
                  </a:lnTo>
                  <a:lnTo>
                    <a:pt x="53505" y="9715"/>
                  </a:lnTo>
                  <a:lnTo>
                    <a:pt x="54165" y="12700"/>
                  </a:lnTo>
                  <a:lnTo>
                    <a:pt x="71653" y="26720"/>
                  </a:lnTo>
                  <a:lnTo>
                    <a:pt x="75082" y="26365"/>
                  </a:lnTo>
                  <a:lnTo>
                    <a:pt x="75057" y="26187"/>
                  </a:lnTo>
                  <a:lnTo>
                    <a:pt x="75158" y="26339"/>
                  </a:lnTo>
                  <a:lnTo>
                    <a:pt x="78155" y="24625"/>
                  </a:lnTo>
                  <a:lnTo>
                    <a:pt x="84074" y="2997"/>
                  </a:lnTo>
                  <a:close/>
                </a:path>
                <a:path w="125095" h="191134">
                  <a:moveTo>
                    <a:pt x="87337" y="150863"/>
                  </a:moveTo>
                  <a:lnTo>
                    <a:pt x="84899" y="128587"/>
                  </a:lnTo>
                  <a:lnTo>
                    <a:pt x="82207" y="126415"/>
                  </a:lnTo>
                  <a:lnTo>
                    <a:pt x="78803" y="125476"/>
                  </a:lnTo>
                  <a:lnTo>
                    <a:pt x="59321" y="136575"/>
                  </a:lnTo>
                  <a:lnTo>
                    <a:pt x="58356" y="137566"/>
                  </a:lnTo>
                  <a:lnTo>
                    <a:pt x="58432" y="139903"/>
                  </a:lnTo>
                  <a:lnTo>
                    <a:pt x="61747" y="140817"/>
                  </a:lnTo>
                  <a:lnTo>
                    <a:pt x="80175" y="130314"/>
                  </a:lnTo>
                  <a:lnTo>
                    <a:pt x="80035" y="129082"/>
                  </a:lnTo>
                  <a:lnTo>
                    <a:pt x="80276" y="127723"/>
                  </a:lnTo>
                  <a:lnTo>
                    <a:pt x="80048" y="129082"/>
                  </a:lnTo>
                  <a:lnTo>
                    <a:pt x="80175" y="130314"/>
                  </a:lnTo>
                  <a:lnTo>
                    <a:pt x="82486" y="151358"/>
                  </a:lnTo>
                  <a:lnTo>
                    <a:pt x="85178" y="153530"/>
                  </a:lnTo>
                  <a:lnTo>
                    <a:pt x="87337" y="150863"/>
                  </a:lnTo>
                  <a:close/>
                </a:path>
                <a:path w="125095" h="191134">
                  <a:moveTo>
                    <a:pt x="90360" y="22352"/>
                  </a:moveTo>
                  <a:lnTo>
                    <a:pt x="88646" y="19354"/>
                  </a:lnTo>
                  <a:lnTo>
                    <a:pt x="85801" y="20599"/>
                  </a:lnTo>
                  <a:lnTo>
                    <a:pt x="80060" y="41529"/>
                  </a:lnTo>
                  <a:lnTo>
                    <a:pt x="63500" y="28244"/>
                  </a:lnTo>
                  <a:lnTo>
                    <a:pt x="60083" y="28625"/>
                  </a:lnTo>
                  <a:lnTo>
                    <a:pt x="59804" y="29044"/>
                  </a:lnTo>
                  <a:lnTo>
                    <a:pt x="60452" y="32092"/>
                  </a:lnTo>
                  <a:lnTo>
                    <a:pt x="77914" y="46101"/>
                  </a:lnTo>
                  <a:lnTo>
                    <a:pt x="81368" y="45720"/>
                  </a:lnTo>
                  <a:lnTo>
                    <a:pt x="81013" y="42291"/>
                  </a:lnTo>
                  <a:lnTo>
                    <a:pt x="81356" y="45542"/>
                  </a:lnTo>
                  <a:lnTo>
                    <a:pt x="81445" y="45707"/>
                  </a:lnTo>
                  <a:lnTo>
                    <a:pt x="84455" y="43967"/>
                  </a:lnTo>
                  <a:lnTo>
                    <a:pt x="90360" y="22352"/>
                  </a:lnTo>
                  <a:close/>
                </a:path>
                <a:path w="125095" h="191134">
                  <a:moveTo>
                    <a:pt x="97040" y="42938"/>
                  </a:moveTo>
                  <a:lnTo>
                    <a:pt x="95351" y="39966"/>
                  </a:lnTo>
                  <a:lnTo>
                    <a:pt x="92519" y="41186"/>
                  </a:lnTo>
                  <a:lnTo>
                    <a:pt x="92329" y="41668"/>
                  </a:lnTo>
                  <a:lnTo>
                    <a:pt x="86741" y="62115"/>
                  </a:lnTo>
                  <a:lnTo>
                    <a:pt x="70205" y="48856"/>
                  </a:lnTo>
                  <a:lnTo>
                    <a:pt x="66763" y="49212"/>
                  </a:lnTo>
                  <a:lnTo>
                    <a:pt x="66484" y="49631"/>
                  </a:lnTo>
                  <a:lnTo>
                    <a:pt x="67144" y="52654"/>
                  </a:lnTo>
                  <a:lnTo>
                    <a:pt x="84632" y="66675"/>
                  </a:lnTo>
                  <a:lnTo>
                    <a:pt x="88074" y="66319"/>
                  </a:lnTo>
                  <a:lnTo>
                    <a:pt x="88049" y="66128"/>
                  </a:lnTo>
                  <a:lnTo>
                    <a:pt x="88138" y="66268"/>
                  </a:lnTo>
                  <a:lnTo>
                    <a:pt x="91135" y="64554"/>
                  </a:lnTo>
                  <a:lnTo>
                    <a:pt x="97040" y="42938"/>
                  </a:lnTo>
                  <a:close/>
                </a:path>
                <a:path w="125095" h="191134">
                  <a:moveTo>
                    <a:pt x="115112" y="66027"/>
                  </a:moveTo>
                  <a:lnTo>
                    <a:pt x="112674" y="43751"/>
                  </a:lnTo>
                  <a:lnTo>
                    <a:pt x="109969" y="41579"/>
                  </a:lnTo>
                  <a:lnTo>
                    <a:pt x="108038" y="42913"/>
                  </a:lnTo>
                  <a:lnTo>
                    <a:pt x="107784" y="44297"/>
                  </a:lnTo>
                  <a:lnTo>
                    <a:pt x="110261" y="66586"/>
                  </a:lnTo>
                  <a:lnTo>
                    <a:pt x="112966" y="68732"/>
                  </a:lnTo>
                  <a:lnTo>
                    <a:pt x="115112" y="66027"/>
                  </a:lnTo>
                  <a:close/>
                </a:path>
                <a:path w="125095" h="191134">
                  <a:moveTo>
                    <a:pt x="124955" y="46761"/>
                  </a:moveTo>
                  <a:lnTo>
                    <a:pt x="122516" y="24485"/>
                  </a:lnTo>
                  <a:lnTo>
                    <a:pt x="119799" y="22301"/>
                  </a:lnTo>
                  <a:lnTo>
                    <a:pt x="117894" y="23622"/>
                  </a:lnTo>
                  <a:lnTo>
                    <a:pt x="117652" y="25006"/>
                  </a:lnTo>
                  <a:lnTo>
                    <a:pt x="120091" y="47282"/>
                  </a:lnTo>
                  <a:lnTo>
                    <a:pt x="122783" y="49453"/>
                  </a:lnTo>
                  <a:lnTo>
                    <a:pt x="124955" y="46761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520373" y="6583969"/>
              <a:ext cx="95752" cy="95785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881497" y="4963604"/>
              <a:ext cx="1737995" cy="2516505"/>
            </a:xfrm>
            <a:custGeom>
              <a:avLst/>
              <a:gdLst/>
              <a:ahLst/>
              <a:cxnLst/>
              <a:rect l="l" t="t" r="r" b="b"/>
              <a:pathLst>
                <a:path w="1737995" h="2516504">
                  <a:moveTo>
                    <a:pt x="27165" y="780580"/>
                  </a:moveTo>
                  <a:lnTo>
                    <a:pt x="25730" y="773163"/>
                  </a:lnTo>
                  <a:lnTo>
                    <a:pt x="14782" y="765784"/>
                  </a:lnTo>
                  <a:lnTo>
                    <a:pt x="7366" y="767219"/>
                  </a:lnTo>
                  <a:lnTo>
                    <a:pt x="0" y="778141"/>
                  </a:lnTo>
                  <a:lnTo>
                    <a:pt x="1435" y="785558"/>
                  </a:lnTo>
                  <a:lnTo>
                    <a:pt x="6908" y="789254"/>
                  </a:lnTo>
                  <a:lnTo>
                    <a:pt x="12382" y="792949"/>
                  </a:lnTo>
                  <a:lnTo>
                    <a:pt x="19799" y="791502"/>
                  </a:lnTo>
                  <a:lnTo>
                    <a:pt x="27165" y="780580"/>
                  </a:lnTo>
                  <a:close/>
                </a:path>
                <a:path w="1737995" h="2516504">
                  <a:moveTo>
                    <a:pt x="220065" y="1282903"/>
                  </a:moveTo>
                  <a:lnTo>
                    <a:pt x="218630" y="1275486"/>
                  </a:lnTo>
                  <a:lnTo>
                    <a:pt x="207708" y="1268120"/>
                  </a:lnTo>
                  <a:lnTo>
                    <a:pt x="200291" y="1269568"/>
                  </a:lnTo>
                  <a:lnTo>
                    <a:pt x="192900" y="1280502"/>
                  </a:lnTo>
                  <a:lnTo>
                    <a:pt x="194348" y="1287932"/>
                  </a:lnTo>
                  <a:lnTo>
                    <a:pt x="199796" y="1291602"/>
                  </a:lnTo>
                  <a:lnTo>
                    <a:pt x="205270" y="1295298"/>
                  </a:lnTo>
                  <a:lnTo>
                    <a:pt x="212686" y="1293850"/>
                  </a:lnTo>
                  <a:lnTo>
                    <a:pt x="220065" y="1282903"/>
                  </a:lnTo>
                  <a:close/>
                </a:path>
                <a:path w="1737995" h="2516504">
                  <a:moveTo>
                    <a:pt x="321995" y="1442948"/>
                  </a:moveTo>
                  <a:lnTo>
                    <a:pt x="320560" y="1435531"/>
                  </a:lnTo>
                  <a:lnTo>
                    <a:pt x="309613" y="1428153"/>
                  </a:lnTo>
                  <a:lnTo>
                    <a:pt x="302196" y="1429588"/>
                  </a:lnTo>
                  <a:lnTo>
                    <a:pt x="294817" y="1440535"/>
                  </a:lnTo>
                  <a:lnTo>
                    <a:pt x="296252" y="1447952"/>
                  </a:lnTo>
                  <a:lnTo>
                    <a:pt x="301726" y="1451648"/>
                  </a:lnTo>
                  <a:lnTo>
                    <a:pt x="307200" y="1455343"/>
                  </a:lnTo>
                  <a:lnTo>
                    <a:pt x="314617" y="1453896"/>
                  </a:lnTo>
                  <a:lnTo>
                    <a:pt x="321995" y="1442948"/>
                  </a:lnTo>
                  <a:close/>
                </a:path>
                <a:path w="1737995" h="2516504">
                  <a:moveTo>
                    <a:pt x="466585" y="917448"/>
                  </a:moveTo>
                  <a:lnTo>
                    <a:pt x="465150" y="910031"/>
                  </a:lnTo>
                  <a:lnTo>
                    <a:pt x="454228" y="902665"/>
                  </a:lnTo>
                  <a:lnTo>
                    <a:pt x="446798" y="904100"/>
                  </a:lnTo>
                  <a:lnTo>
                    <a:pt x="439432" y="915022"/>
                  </a:lnTo>
                  <a:lnTo>
                    <a:pt x="440880" y="922451"/>
                  </a:lnTo>
                  <a:lnTo>
                    <a:pt x="446328" y="926122"/>
                  </a:lnTo>
                  <a:lnTo>
                    <a:pt x="451802" y="929817"/>
                  </a:lnTo>
                  <a:lnTo>
                    <a:pt x="459219" y="928370"/>
                  </a:lnTo>
                  <a:lnTo>
                    <a:pt x="466585" y="917448"/>
                  </a:lnTo>
                  <a:close/>
                </a:path>
                <a:path w="1737995" h="2516504">
                  <a:moveTo>
                    <a:pt x="530377" y="428701"/>
                  </a:moveTo>
                  <a:lnTo>
                    <a:pt x="528942" y="421284"/>
                  </a:lnTo>
                  <a:lnTo>
                    <a:pt x="517994" y="413905"/>
                  </a:lnTo>
                  <a:lnTo>
                    <a:pt x="510578" y="415340"/>
                  </a:lnTo>
                  <a:lnTo>
                    <a:pt x="503199" y="426288"/>
                  </a:lnTo>
                  <a:lnTo>
                    <a:pt x="504634" y="433705"/>
                  </a:lnTo>
                  <a:lnTo>
                    <a:pt x="510108" y="437400"/>
                  </a:lnTo>
                  <a:lnTo>
                    <a:pt x="515581" y="441096"/>
                  </a:lnTo>
                  <a:lnTo>
                    <a:pt x="522998" y="439648"/>
                  </a:lnTo>
                  <a:lnTo>
                    <a:pt x="530377" y="428701"/>
                  </a:lnTo>
                  <a:close/>
                </a:path>
                <a:path w="1737995" h="2516504">
                  <a:moveTo>
                    <a:pt x="719848" y="1566862"/>
                  </a:moveTo>
                  <a:lnTo>
                    <a:pt x="718413" y="1559445"/>
                  </a:lnTo>
                  <a:lnTo>
                    <a:pt x="707466" y="1552067"/>
                  </a:lnTo>
                  <a:lnTo>
                    <a:pt x="700062" y="1553514"/>
                  </a:lnTo>
                  <a:lnTo>
                    <a:pt x="692696" y="1564436"/>
                  </a:lnTo>
                  <a:lnTo>
                    <a:pt x="694118" y="1571840"/>
                  </a:lnTo>
                  <a:lnTo>
                    <a:pt x="699592" y="1575536"/>
                  </a:lnTo>
                  <a:lnTo>
                    <a:pt x="705065" y="1579232"/>
                  </a:lnTo>
                  <a:lnTo>
                    <a:pt x="712482" y="1577784"/>
                  </a:lnTo>
                  <a:lnTo>
                    <a:pt x="719848" y="1566862"/>
                  </a:lnTo>
                  <a:close/>
                </a:path>
                <a:path w="1737995" h="2516504">
                  <a:moveTo>
                    <a:pt x="734339" y="1151204"/>
                  </a:moveTo>
                  <a:lnTo>
                    <a:pt x="732904" y="1143787"/>
                  </a:lnTo>
                  <a:lnTo>
                    <a:pt x="721956" y="1136408"/>
                  </a:lnTo>
                  <a:lnTo>
                    <a:pt x="714540" y="1137843"/>
                  </a:lnTo>
                  <a:lnTo>
                    <a:pt x="707161" y="1148791"/>
                  </a:lnTo>
                  <a:lnTo>
                    <a:pt x="708596" y="1156208"/>
                  </a:lnTo>
                  <a:lnTo>
                    <a:pt x="714070" y="1159903"/>
                  </a:lnTo>
                  <a:lnTo>
                    <a:pt x="719543" y="1163599"/>
                  </a:lnTo>
                  <a:lnTo>
                    <a:pt x="726960" y="1162151"/>
                  </a:lnTo>
                  <a:lnTo>
                    <a:pt x="734339" y="1151204"/>
                  </a:lnTo>
                  <a:close/>
                </a:path>
                <a:path w="1737995" h="2516504">
                  <a:moveTo>
                    <a:pt x="761428" y="1579816"/>
                  </a:moveTo>
                  <a:lnTo>
                    <a:pt x="759980" y="1572399"/>
                  </a:lnTo>
                  <a:lnTo>
                    <a:pt x="749058" y="1565033"/>
                  </a:lnTo>
                  <a:lnTo>
                    <a:pt x="741641" y="1566468"/>
                  </a:lnTo>
                  <a:lnTo>
                    <a:pt x="734250" y="1577416"/>
                  </a:lnTo>
                  <a:lnTo>
                    <a:pt x="735698" y="1584833"/>
                  </a:lnTo>
                  <a:lnTo>
                    <a:pt x="741172" y="1588528"/>
                  </a:lnTo>
                  <a:lnTo>
                    <a:pt x="746620" y="1592199"/>
                  </a:lnTo>
                  <a:lnTo>
                    <a:pt x="754037" y="1590763"/>
                  </a:lnTo>
                  <a:lnTo>
                    <a:pt x="761428" y="1579816"/>
                  </a:lnTo>
                  <a:close/>
                </a:path>
                <a:path w="1737995" h="2516504">
                  <a:moveTo>
                    <a:pt x="775766" y="1812798"/>
                  </a:moveTo>
                  <a:lnTo>
                    <a:pt x="774979" y="1808797"/>
                  </a:lnTo>
                  <a:lnTo>
                    <a:pt x="769023" y="1804784"/>
                  </a:lnTo>
                  <a:lnTo>
                    <a:pt x="764997" y="1805546"/>
                  </a:lnTo>
                  <a:lnTo>
                    <a:pt x="760971" y="1811502"/>
                  </a:lnTo>
                  <a:lnTo>
                    <a:pt x="761758" y="1815541"/>
                  </a:lnTo>
                  <a:lnTo>
                    <a:pt x="764730" y="1817547"/>
                  </a:lnTo>
                  <a:lnTo>
                    <a:pt x="767727" y="1819567"/>
                  </a:lnTo>
                  <a:lnTo>
                    <a:pt x="771740" y="1818767"/>
                  </a:lnTo>
                  <a:lnTo>
                    <a:pt x="775766" y="1812798"/>
                  </a:lnTo>
                  <a:close/>
                </a:path>
                <a:path w="1737995" h="2516504">
                  <a:moveTo>
                    <a:pt x="825207" y="1091069"/>
                  </a:moveTo>
                  <a:lnTo>
                    <a:pt x="823772" y="1083652"/>
                  </a:lnTo>
                  <a:lnTo>
                    <a:pt x="812850" y="1076286"/>
                  </a:lnTo>
                  <a:lnTo>
                    <a:pt x="805434" y="1077734"/>
                  </a:lnTo>
                  <a:lnTo>
                    <a:pt x="798042" y="1088669"/>
                  </a:lnTo>
                  <a:lnTo>
                    <a:pt x="799490" y="1096098"/>
                  </a:lnTo>
                  <a:lnTo>
                    <a:pt x="804938" y="1099769"/>
                  </a:lnTo>
                  <a:lnTo>
                    <a:pt x="810412" y="1103464"/>
                  </a:lnTo>
                  <a:lnTo>
                    <a:pt x="817829" y="1102017"/>
                  </a:lnTo>
                  <a:lnTo>
                    <a:pt x="825207" y="1091069"/>
                  </a:lnTo>
                  <a:close/>
                </a:path>
                <a:path w="1737995" h="2516504">
                  <a:moveTo>
                    <a:pt x="833780" y="846074"/>
                  </a:moveTo>
                  <a:lnTo>
                    <a:pt x="832345" y="838657"/>
                  </a:lnTo>
                  <a:lnTo>
                    <a:pt x="821423" y="831291"/>
                  </a:lnTo>
                  <a:lnTo>
                    <a:pt x="814006" y="832726"/>
                  </a:lnTo>
                  <a:lnTo>
                    <a:pt x="806627" y="843648"/>
                  </a:lnTo>
                  <a:lnTo>
                    <a:pt x="808075" y="851077"/>
                  </a:lnTo>
                  <a:lnTo>
                    <a:pt x="813523" y="854748"/>
                  </a:lnTo>
                  <a:lnTo>
                    <a:pt x="818997" y="858443"/>
                  </a:lnTo>
                  <a:lnTo>
                    <a:pt x="826414" y="856996"/>
                  </a:lnTo>
                  <a:lnTo>
                    <a:pt x="833780" y="846074"/>
                  </a:lnTo>
                  <a:close/>
                </a:path>
                <a:path w="1737995" h="2516504">
                  <a:moveTo>
                    <a:pt x="862749" y="14795"/>
                  </a:moveTo>
                  <a:lnTo>
                    <a:pt x="861314" y="7378"/>
                  </a:lnTo>
                  <a:lnTo>
                    <a:pt x="850366" y="0"/>
                  </a:lnTo>
                  <a:lnTo>
                    <a:pt x="842949" y="1435"/>
                  </a:lnTo>
                  <a:lnTo>
                    <a:pt x="835571" y="12382"/>
                  </a:lnTo>
                  <a:lnTo>
                    <a:pt x="837006" y="19799"/>
                  </a:lnTo>
                  <a:lnTo>
                    <a:pt x="842479" y="23495"/>
                  </a:lnTo>
                  <a:lnTo>
                    <a:pt x="847953" y="27190"/>
                  </a:lnTo>
                  <a:lnTo>
                    <a:pt x="855370" y="25742"/>
                  </a:lnTo>
                  <a:lnTo>
                    <a:pt x="862749" y="14795"/>
                  </a:lnTo>
                  <a:close/>
                </a:path>
                <a:path w="1737995" h="2516504">
                  <a:moveTo>
                    <a:pt x="880821" y="2086419"/>
                  </a:moveTo>
                  <a:lnTo>
                    <a:pt x="880046" y="2082380"/>
                  </a:lnTo>
                  <a:lnTo>
                    <a:pt x="874077" y="2078355"/>
                  </a:lnTo>
                  <a:lnTo>
                    <a:pt x="870064" y="2079155"/>
                  </a:lnTo>
                  <a:lnTo>
                    <a:pt x="866038" y="2085124"/>
                  </a:lnTo>
                  <a:lnTo>
                    <a:pt x="866825" y="2089124"/>
                  </a:lnTo>
                  <a:lnTo>
                    <a:pt x="869810" y="2091143"/>
                  </a:lnTo>
                  <a:lnTo>
                    <a:pt x="872782" y="2093150"/>
                  </a:lnTo>
                  <a:lnTo>
                    <a:pt x="876808" y="2092375"/>
                  </a:lnTo>
                  <a:lnTo>
                    <a:pt x="880821" y="2086419"/>
                  </a:lnTo>
                  <a:close/>
                </a:path>
                <a:path w="1737995" h="2516504">
                  <a:moveTo>
                    <a:pt x="906183" y="600697"/>
                  </a:moveTo>
                  <a:lnTo>
                    <a:pt x="903224" y="593356"/>
                  </a:lnTo>
                  <a:lnTo>
                    <a:pt x="897458" y="587502"/>
                  </a:lnTo>
                  <a:lnTo>
                    <a:pt x="889889" y="584352"/>
                  </a:lnTo>
                  <a:lnTo>
                    <a:pt x="881976" y="584352"/>
                  </a:lnTo>
                  <a:lnTo>
                    <a:pt x="874636" y="587324"/>
                  </a:lnTo>
                  <a:lnTo>
                    <a:pt x="868781" y="593077"/>
                  </a:lnTo>
                  <a:lnTo>
                    <a:pt x="865632" y="600659"/>
                  </a:lnTo>
                  <a:lnTo>
                    <a:pt x="865632" y="608584"/>
                  </a:lnTo>
                  <a:lnTo>
                    <a:pt x="868603" y="615924"/>
                  </a:lnTo>
                  <a:lnTo>
                    <a:pt x="874356" y="621753"/>
                  </a:lnTo>
                  <a:lnTo>
                    <a:pt x="881938" y="624903"/>
                  </a:lnTo>
                  <a:lnTo>
                    <a:pt x="889850" y="624916"/>
                  </a:lnTo>
                  <a:lnTo>
                    <a:pt x="897191" y="621944"/>
                  </a:lnTo>
                  <a:lnTo>
                    <a:pt x="903033" y="616178"/>
                  </a:lnTo>
                  <a:lnTo>
                    <a:pt x="906183" y="608609"/>
                  </a:lnTo>
                  <a:lnTo>
                    <a:pt x="906183" y="600697"/>
                  </a:lnTo>
                  <a:close/>
                </a:path>
                <a:path w="1737995" h="2516504">
                  <a:moveTo>
                    <a:pt x="921372" y="479717"/>
                  </a:moveTo>
                  <a:lnTo>
                    <a:pt x="919937" y="472338"/>
                  </a:lnTo>
                  <a:lnTo>
                    <a:pt x="908989" y="464947"/>
                  </a:lnTo>
                  <a:lnTo>
                    <a:pt x="901585" y="466369"/>
                  </a:lnTo>
                  <a:lnTo>
                    <a:pt x="894207" y="477316"/>
                  </a:lnTo>
                  <a:lnTo>
                    <a:pt x="895642" y="484733"/>
                  </a:lnTo>
                  <a:lnTo>
                    <a:pt x="901115" y="488429"/>
                  </a:lnTo>
                  <a:lnTo>
                    <a:pt x="906589" y="492125"/>
                  </a:lnTo>
                  <a:lnTo>
                    <a:pt x="913980" y="490664"/>
                  </a:lnTo>
                  <a:lnTo>
                    <a:pt x="921372" y="479717"/>
                  </a:lnTo>
                  <a:close/>
                </a:path>
                <a:path w="1737995" h="2516504">
                  <a:moveTo>
                    <a:pt x="929805" y="914323"/>
                  </a:moveTo>
                  <a:lnTo>
                    <a:pt x="929043" y="910285"/>
                  </a:lnTo>
                  <a:lnTo>
                    <a:pt x="923074" y="906272"/>
                  </a:lnTo>
                  <a:lnTo>
                    <a:pt x="919035" y="907059"/>
                  </a:lnTo>
                  <a:lnTo>
                    <a:pt x="915009" y="913015"/>
                  </a:lnTo>
                  <a:lnTo>
                    <a:pt x="915797" y="917054"/>
                  </a:lnTo>
                  <a:lnTo>
                    <a:pt x="918768" y="919060"/>
                  </a:lnTo>
                  <a:lnTo>
                    <a:pt x="921766" y="921080"/>
                  </a:lnTo>
                  <a:lnTo>
                    <a:pt x="925779" y="920280"/>
                  </a:lnTo>
                  <a:lnTo>
                    <a:pt x="929805" y="914323"/>
                  </a:lnTo>
                  <a:close/>
                </a:path>
                <a:path w="1737995" h="2516504">
                  <a:moveTo>
                    <a:pt x="1003769" y="1067066"/>
                  </a:moveTo>
                  <a:lnTo>
                    <a:pt x="1002347" y="1059662"/>
                  </a:lnTo>
                  <a:lnTo>
                    <a:pt x="991400" y="1052283"/>
                  </a:lnTo>
                  <a:lnTo>
                    <a:pt x="983983" y="1053719"/>
                  </a:lnTo>
                  <a:lnTo>
                    <a:pt x="976604" y="1064666"/>
                  </a:lnTo>
                  <a:lnTo>
                    <a:pt x="978039" y="1072083"/>
                  </a:lnTo>
                  <a:lnTo>
                    <a:pt x="983513" y="1075778"/>
                  </a:lnTo>
                  <a:lnTo>
                    <a:pt x="988987" y="1079474"/>
                  </a:lnTo>
                  <a:lnTo>
                    <a:pt x="996378" y="1078014"/>
                  </a:lnTo>
                  <a:lnTo>
                    <a:pt x="1003769" y="1067066"/>
                  </a:lnTo>
                  <a:close/>
                </a:path>
                <a:path w="1737995" h="2516504">
                  <a:moveTo>
                    <a:pt x="1014691" y="2229218"/>
                  </a:moveTo>
                  <a:lnTo>
                    <a:pt x="1013244" y="2221801"/>
                  </a:lnTo>
                  <a:lnTo>
                    <a:pt x="1002322" y="2214435"/>
                  </a:lnTo>
                  <a:lnTo>
                    <a:pt x="994905" y="2215870"/>
                  </a:lnTo>
                  <a:lnTo>
                    <a:pt x="987513" y="2226818"/>
                  </a:lnTo>
                  <a:lnTo>
                    <a:pt x="988961" y="2234247"/>
                  </a:lnTo>
                  <a:lnTo>
                    <a:pt x="994410" y="2237917"/>
                  </a:lnTo>
                  <a:lnTo>
                    <a:pt x="999883" y="2241613"/>
                  </a:lnTo>
                  <a:lnTo>
                    <a:pt x="1007300" y="2240165"/>
                  </a:lnTo>
                  <a:lnTo>
                    <a:pt x="1014691" y="2229218"/>
                  </a:lnTo>
                  <a:close/>
                </a:path>
                <a:path w="1737995" h="2516504">
                  <a:moveTo>
                    <a:pt x="1015098" y="1887359"/>
                  </a:moveTo>
                  <a:lnTo>
                    <a:pt x="1014310" y="1883321"/>
                  </a:lnTo>
                  <a:lnTo>
                    <a:pt x="1008354" y="1879307"/>
                  </a:lnTo>
                  <a:lnTo>
                    <a:pt x="1004328" y="1880108"/>
                  </a:lnTo>
                  <a:lnTo>
                    <a:pt x="1000302" y="1886064"/>
                  </a:lnTo>
                  <a:lnTo>
                    <a:pt x="1001077" y="1890090"/>
                  </a:lnTo>
                  <a:lnTo>
                    <a:pt x="1004062" y="1892109"/>
                  </a:lnTo>
                  <a:lnTo>
                    <a:pt x="1007033" y="1894116"/>
                  </a:lnTo>
                  <a:lnTo>
                    <a:pt x="1011072" y="1893328"/>
                  </a:lnTo>
                  <a:lnTo>
                    <a:pt x="1015098" y="1887359"/>
                  </a:lnTo>
                  <a:close/>
                </a:path>
                <a:path w="1737995" h="2516504">
                  <a:moveTo>
                    <a:pt x="1029157" y="1813598"/>
                  </a:moveTo>
                  <a:lnTo>
                    <a:pt x="1027722" y="1806181"/>
                  </a:lnTo>
                  <a:lnTo>
                    <a:pt x="1016774" y="1798789"/>
                  </a:lnTo>
                  <a:lnTo>
                    <a:pt x="1009345" y="1800237"/>
                  </a:lnTo>
                  <a:lnTo>
                    <a:pt x="1001979" y="1811159"/>
                  </a:lnTo>
                  <a:lnTo>
                    <a:pt x="1003427" y="1818576"/>
                  </a:lnTo>
                  <a:lnTo>
                    <a:pt x="1008900" y="1822272"/>
                  </a:lnTo>
                  <a:lnTo>
                    <a:pt x="1014374" y="1825967"/>
                  </a:lnTo>
                  <a:lnTo>
                    <a:pt x="1021791" y="1824520"/>
                  </a:lnTo>
                  <a:lnTo>
                    <a:pt x="1029157" y="1813598"/>
                  </a:lnTo>
                  <a:close/>
                </a:path>
                <a:path w="1737995" h="2516504">
                  <a:moveTo>
                    <a:pt x="1049832" y="1621180"/>
                  </a:moveTo>
                  <a:lnTo>
                    <a:pt x="1049058" y="1617141"/>
                  </a:lnTo>
                  <a:lnTo>
                    <a:pt x="1043089" y="1613115"/>
                  </a:lnTo>
                  <a:lnTo>
                    <a:pt x="1039050" y="1613903"/>
                  </a:lnTo>
                  <a:lnTo>
                    <a:pt x="1035024" y="1619859"/>
                  </a:lnTo>
                  <a:lnTo>
                    <a:pt x="1035812" y="1623898"/>
                  </a:lnTo>
                  <a:lnTo>
                    <a:pt x="1038783" y="1625904"/>
                  </a:lnTo>
                  <a:lnTo>
                    <a:pt x="1041781" y="1627924"/>
                  </a:lnTo>
                  <a:lnTo>
                    <a:pt x="1045819" y="1627136"/>
                  </a:lnTo>
                  <a:lnTo>
                    <a:pt x="1049832" y="1621180"/>
                  </a:lnTo>
                  <a:close/>
                </a:path>
                <a:path w="1737995" h="2516504">
                  <a:moveTo>
                    <a:pt x="1064056" y="715276"/>
                  </a:moveTo>
                  <a:lnTo>
                    <a:pt x="1063294" y="711250"/>
                  </a:lnTo>
                  <a:lnTo>
                    <a:pt x="1057338" y="707237"/>
                  </a:lnTo>
                  <a:lnTo>
                    <a:pt x="1053299" y="708012"/>
                  </a:lnTo>
                  <a:lnTo>
                    <a:pt x="1049286" y="713955"/>
                  </a:lnTo>
                  <a:lnTo>
                    <a:pt x="1050074" y="717994"/>
                  </a:lnTo>
                  <a:lnTo>
                    <a:pt x="1053045" y="720001"/>
                  </a:lnTo>
                  <a:lnTo>
                    <a:pt x="1056030" y="722020"/>
                  </a:lnTo>
                  <a:lnTo>
                    <a:pt x="1060056" y="721220"/>
                  </a:lnTo>
                  <a:lnTo>
                    <a:pt x="1064056" y="715276"/>
                  </a:lnTo>
                  <a:close/>
                </a:path>
                <a:path w="1737995" h="2516504">
                  <a:moveTo>
                    <a:pt x="1098804" y="449097"/>
                  </a:moveTo>
                  <a:lnTo>
                    <a:pt x="1098016" y="445058"/>
                  </a:lnTo>
                  <a:lnTo>
                    <a:pt x="1092060" y="441045"/>
                  </a:lnTo>
                  <a:lnTo>
                    <a:pt x="1088021" y="441820"/>
                  </a:lnTo>
                  <a:lnTo>
                    <a:pt x="1083995" y="447789"/>
                  </a:lnTo>
                  <a:lnTo>
                    <a:pt x="1084795" y="451802"/>
                  </a:lnTo>
                  <a:lnTo>
                    <a:pt x="1087767" y="453809"/>
                  </a:lnTo>
                  <a:lnTo>
                    <a:pt x="1090764" y="455828"/>
                  </a:lnTo>
                  <a:lnTo>
                    <a:pt x="1094790" y="455066"/>
                  </a:lnTo>
                  <a:lnTo>
                    <a:pt x="1098804" y="449097"/>
                  </a:lnTo>
                  <a:close/>
                </a:path>
                <a:path w="1737995" h="2516504">
                  <a:moveTo>
                    <a:pt x="1127887" y="725398"/>
                  </a:moveTo>
                  <a:lnTo>
                    <a:pt x="1126451" y="717981"/>
                  </a:lnTo>
                  <a:lnTo>
                    <a:pt x="1115504" y="710590"/>
                  </a:lnTo>
                  <a:lnTo>
                    <a:pt x="1108100" y="712050"/>
                  </a:lnTo>
                  <a:lnTo>
                    <a:pt x="1100734" y="722972"/>
                  </a:lnTo>
                  <a:lnTo>
                    <a:pt x="1102156" y="730377"/>
                  </a:lnTo>
                  <a:lnTo>
                    <a:pt x="1107630" y="734072"/>
                  </a:lnTo>
                  <a:lnTo>
                    <a:pt x="1113104" y="737768"/>
                  </a:lnTo>
                  <a:lnTo>
                    <a:pt x="1120521" y="736320"/>
                  </a:lnTo>
                  <a:lnTo>
                    <a:pt x="1127887" y="725398"/>
                  </a:lnTo>
                  <a:close/>
                </a:path>
                <a:path w="1737995" h="2516504">
                  <a:moveTo>
                    <a:pt x="1128623" y="1508429"/>
                  </a:moveTo>
                  <a:lnTo>
                    <a:pt x="1127188" y="1501013"/>
                  </a:lnTo>
                  <a:lnTo>
                    <a:pt x="1116266" y="1493647"/>
                  </a:lnTo>
                  <a:lnTo>
                    <a:pt x="1108849" y="1495094"/>
                  </a:lnTo>
                  <a:lnTo>
                    <a:pt x="1101458" y="1506029"/>
                  </a:lnTo>
                  <a:lnTo>
                    <a:pt x="1102906" y="1513459"/>
                  </a:lnTo>
                  <a:lnTo>
                    <a:pt x="1108354" y="1517129"/>
                  </a:lnTo>
                  <a:lnTo>
                    <a:pt x="1113828" y="1520825"/>
                  </a:lnTo>
                  <a:lnTo>
                    <a:pt x="1121244" y="1519377"/>
                  </a:lnTo>
                  <a:lnTo>
                    <a:pt x="1128623" y="1508429"/>
                  </a:lnTo>
                  <a:close/>
                </a:path>
                <a:path w="1737995" h="2516504">
                  <a:moveTo>
                    <a:pt x="1150277" y="2001621"/>
                  </a:moveTo>
                  <a:lnTo>
                    <a:pt x="1148842" y="1994204"/>
                  </a:lnTo>
                  <a:lnTo>
                    <a:pt x="1137920" y="1986838"/>
                  </a:lnTo>
                  <a:lnTo>
                    <a:pt x="1130503" y="1988273"/>
                  </a:lnTo>
                  <a:lnTo>
                    <a:pt x="1123111" y="1999221"/>
                  </a:lnTo>
                  <a:lnTo>
                    <a:pt x="1124559" y="2006638"/>
                  </a:lnTo>
                  <a:lnTo>
                    <a:pt x="1130007" y="2010321"/>
                  </a:lnTo>
                  <a:lnTo>
                    <a:pt x="1135481" y="2014016"/>
                  </a:lnTo>
                  <a:lnTo>
                    <a:pt x="1142898" y="2012569"/>
                  </a:lnTo>
                  <a:lnTo>
                    <a:pt x="1150277" y="2001621"/>
                  </a:lnTo>
                  <a:close/>
                </a:path>
                <a:path w="1737995" h="2516504">
                  <a:moveTo>
                    <a:pt x="1153033" y="2241054"/>
                  </a:moveTo>
                  <a:lnTo>
                    <a:pt x="1152245" y="2237003"/>
                  </a:lnTo>
                  <a:lnTo>
                    <a:pt x="1146302" y="2233003"/>
                  </a:lnTo>
                  <a:lnTo>
                    <a:pt x="1142263" y="2233790"/>
                  </a:lnTo>
                  <a:lnTo>
                    <a:pt x="1138237" y="2239746"/>
                  </a:lnTo>
                  <a:lnTo>
                    <a:pt x="1139024" y="2243785"/>
                  </a:lnTo>
                  <a:lnTo>
                    <a:pt x="1141996" y="2245791"/>
                  </a:lnTo>
                  <a:lnTo>
                    <a:pt x="1144968" y="2247798"/>
                  </a:lnTo>
                  <a:lnTo>
                    <a:pt x="1149007" y="2247011"/>
                  </a:lnTo>
                  <a:lnTo>
                    <a:pt x="1153033" y="2241054"/>
                  </a:lnTo>
                  <a:close/>
                </a:path>
                <a:path w="1737995" h="2516504">
                  <a:moveTo>
                    <a:pt x="1157605" y="677151"/>
                  </a:moveTo>
                  <a:lnTo>
                    <a:pt x="1156157" y="669734"/>
                  </a:lnTo>
                  <a:lnTo>
                    <a:pt x="1145209" y="662355"/>
                  </a:lnTo>
                  <a:lnTo>
                    <a:pt x="1137793" y="663790"/>
                  </a:lnTo>
                  <a:lnTo>
                    <a:pt x="1130414" y="674738"/>
                  </a:lnTo>
                  <a:lnTo>
                    <a:pt x="1131849" y="682155"/>
                  </a:lnTo>
                  <a:lnTo>
                    <a:pt x="1137323" y="685850"/>
                  </a:lnTo>
                  <a:lnTo>
                    <a:pt x="1142796" y="689546"/>
                  </a:lnTo>
                  <a:lnTo>
                    <a:pt x="1150213" y="688098"/>
                  </a:lnTo>
                  <a:lnTo>
                    <a:pt x="1157605" y="677151"/>
                  </a:lnTo>
                  <a:close/>
                </a:path>
                <a:path w="1737995" h="2516504">
                  <a:moveTo>
                    <a:pt x="1160919" y="2014677"/>
                  </a:moveTo>
                  <a:lnTo>
                    <a:pt x="1160132" y="2010625"/>
                  </a:lnTo>
                  <a:lnTo>
                    <a:pt x="1154163" y="2006600"/>
                  </a:lnTo>
                  <a:lnTo>
                    <a:pt x="1150124" y="2007400"/>
                  </a:lnTo>
                  <a:lnTo>
                    <a:pt x="1146111" y="2013356"/>
                  </a:lnTo>
                  <a:lnTo>
                    <a:pt x="1146886" y="2017395"/>
                  </a:lnTo>
                  <a:lnTo>
                    <a:pt x="1149883" y="2019414"/>
                  </a:lnTo>
                  <a:lnTo>
                    <a:pt x="1152855" y="2021420"/>
                  </a:lnTo>
                  <a:lnTo>
                    <a:pt x="1156893" y="2020633"/>
                  </a:lnTo>
                  <a:lnTo>
                    <a:pt x="1160919" y="2014677"/>
                  </a:lnTo>
                  <a:close/>
                </a:path>
                <a:path w="1737995" h="2516504">
                  <a:moveTo>
                    <a:pt x="1202004" y="1068984"/>
                  </a:moveTo>
                  <a:lnTo>
                    <a:pt x="1201229" y="1064933"/>
                  </a:lnTo>
                  <a:lnTo>
                    <a:pt x="1195260" y="1060919"/>
                  </a:lnTo>
                  <a:lnTo>
                    <a:pt x="1191221" y="1061707"/>
                  </a:lnTo>
                  <a:lnTo>
                    <a:pt x="1187196" y="1067663"/>
                  </a:lnTo>
                  <a:lnTo>
                    <a:pt x="1187983" y="1071702"/>
                  </a:lnTo>
                  <a:lnTo>
                    <a:pt x="1190955" y="1073708"/>
                  </a:lnTo>
                  <a:lnTo>
                    <a:pt x="1193939" y="1075728"/>
                  </a:lnTo>
                  <a:lnTo>
                    <a:pt x="1197991" y="1074940"/>
                  </a:lnTo>
                  <a:lnTo>
                    <a:pt x="1202004" y="1068984"/>
                  </a:lnTo>
                  <a:close/>
                </a:path>
                <a:path w="1737995" h="2516504">
                  <a:moveTo>
                    <a:pt x="1205496" y="1175677"/>
                  </a:moveTo>
                  <a:lnTo>
                    <a:pt x="1204734" y="1171651"/>
                  </a:lnTo>
                  <a:lnTo>
                    <a:pt x="1198778" y="1167638"/>
                  </a:lnTo>
                  <a:lnTo>
                    <a:pt x="1194739" y="1168425"/>
                  </a:lnTo>
                  <a:lnTo>
                    <a:pt x="1190726" y="1174356"/>
                  </a:lnTo>
                  <a:lnTo>
                    <a:pt x="1191514" y="1178394"/>
                  </a:lnTo>
                  <a:lnTo>
                    <a:pt x="1194485" y="1180401"/>
                  </a:lnTo>
                  <a:lnTo>
                    <a:pt x="1197483" y="1182420"/>
                  </a:lnTo>
                  <a:lnTo>
                    <a:pt x="1201496" y="1181620"/>
                  </a:lnTo>
                  <a:lnTo>
                    <a:pt x="1205496" y="1175677"/>
                  </a:lnTo>
                  <a:close/>
                </a:path>
                <a:path w="1737995" h="2516504">
                  <a:moveTo>
                    <a:pt x="1209890" y="842594"/>
                  </a:moveTo>
                  <a:lnTo>
                    <a:pt x="1209103" y="838542"/>
                  </a:lnTo>
                  <a:lnTo>
                    <a:pt x="1203134" y="834529"/>
                  </a:lnTo>
                  <a:lnTo>
                    <a:pt x="1199121" y="835329"/>
                  </a:lnTo>
                  <a:lnTo>
                    <a:pt x="1195095" y="841286"/>
                  </a:lnTo>
                  <a:lnTo>
                    <a:pt x="1195870" y="845312"/>
                  </a:lnTo>
                  <a:lnTo>
                    <a:pt x="1198854" y="847331"/>
                  </a:lnTo>
                  <a:lnTo>
                    <a:pt x="1201826" y="849337"/>
                  </a:lnTo>
                  <a:lnTo>
                    <a:pt x="1205865" y="848550"/>
                  </a:lnTo>
                  <a:lnTo>
                    <a:pt x="1209890" y="842594"/>
                  </a:lnTo>
                  <a:close/>
                </a:path>
                <a:path w="1737995" h="2516504">
                  <a:moveTo>
                    <a:pt x="1215085" y="1848497"/>
                  </a:moveTo>
                  <a:lnTo>
                    <a:pt x="1214297" y="1844446"/>
                  </a:lnTo>
                  <a:lnTo>
                    <a:pt x="1208328" y="1840420"/>
                  </a:lnTo>
                  <a:lnTo>
                    <a:pt x="1204290" y="1841220"/>
                  </a:lnTo>
                  <a:lnTo>
                    <a:pt x="1200277" y="1847176"/>
                  </a:lnTo>
                  <a:lnTo>
                    <a:pt x="1201051" y="1851215"/>
                  </a:lnTo>
                  <a:lnTo>
                    <a:pt x="1204048" y="1853234"/>
                  </a:lnTo>
                  <a:lnTo>
                    <a:pt x="1207020" y="1855241"/>
                  </a:lnTo>
                  <a:lnTo>
                    <a:pt x="1211059" y="1854454"/>
                  </a:lnTo>
                  <a:lnTo>
                    <a:pt x="1215085" y="1848497"/>
                  </a:lnTo>
                  <a:close/>
                </a:path>
                <a:path w="1737995" h="2516504">
                  <a:moveTo>
                    <a:pt x="1216190" y="1142111"/>
                  </a:moveTo>
                  <a:lnTo>
                    <a:pt x="1214767" y="1134706"/>
                  </a:lnTo>
                  <a:lnTo>
                    <a:pt x="1203820" y="1127328"/>
                  </a:lnTo>
                  <a:lnTo>
                    <a:pt x="1196403" y="1128763"/>
                  </a:lnTo>
                  <a:lnTo>
                    <a:pt x="1189024" y="1139685"/>
                  </a:lnTo>
                  <a:lnTo>
                    <a:pt x="1190472" y="1147102"/>
                  </a:lnTo>
                  <a:lnTo>
                    <a:pt x="1195946" y="1150797"/>
                  </a:lnTo>
                  <a:lnTo>
                    <a:pt x="1201420" y="1154493"/>
                  </a:lnTo>
                  <a:lnTo>
                    <a:pt x="1208811" y="1153033"/>
                  </a:lnTo>
                  <a:lnTo>
                    <a:pt x="1216190" y="1142111"/>
                  </a:lnTo>
                  <a:close/>
                </a:path>
                <a:path w="1737995" h="2516504">
                  <a:moveTo>
                    <a:pt x="1230858" y="1395730"/>
                  </a:moveTo>
                  <a:lnTo>
                    <a:pt x="1230045" y="1391704"/>
                  </a:lnTo>
                  <a:lnTo>
                    <a:pt x="1224089" y="1387678"/>
                  </a:lnTo>
                  <a:lnTo>
                    <a:pt x="1220063" y="1388452"/>
                  </a:lnTo>
                  <a:lnTo>
                    <a:pt x="1216050" y="1394409"/>
                  </a:lnTo>
                  <a:lnTo>
                    <a:pt x="1216825" y="1398447"/>
                  </a:lnTo>
                  <a:lnTo>
                    <a:pt x="1219822" y="1400467"/>
                  </a:lnTo>
                  <a:lnTo>
                    <a:pt x="1222794" y="1402473"/>
                  </a:lnTo>
                  <a:lnTo>
                    <a:pt x="1226832" y="1401686"/>
                  </a:lnTo>
                  <a:lnTo>
                    <a:pt x="1230858" y="1395730"/>
                  </a:lnTo>
                  <a:close/>
                </a:path>
                <a:path w="1737995" h="2516504">
                  <a:moveTo>
                    <a:pt x="1239888" y="1469694"/>
                  </a:moveTo>
                  <a:lnTo>
                    <a:pt x="1236929" y="1462354"/>
                  </a:lnTo>
                  <a:lnTo>
                    <a:pt x="1231176" y="1456512"/>
                  </a:lnTo>
                  <a:lnTo>
                    <a:pt x="1223606" y="1453362"/>
                  </a:lnTo>
                  <a:lnTo>
                    <a:pt x="1215682" y="1453362"/>
                  </a:lnTo>
                  <a:lnTo>
                    <a:pt x="1208341" y="1456321"/>
                  </a:lnTo>
                  <a:lnTo>
                    <a:pt x="1202499" y="1462087"/>
                  </a:lnTo>
                  <a:lnTo>
                    <a:pt x="1199349" y="1469656"/>
                  </a:lnTo>
                  <a:lnTo>
                    <a:pt x="1199349" y="1477581"/>
                  </a:lnTo>
                  <a:lnTo>
                    <a:pt x="1202309" y="1484922"/>
                  </a:lnTo>
                  <a:lnTo>
                    <a:pt x="1208074" y="1490764"/>
                  </a:lnTo>
                  <a:lnTo>
                    <a:pt x="1215644" y="1493913"/>
                  </a:lnTo>
                  <a:lnTo>
                    <a:pt x="1223556" y="1493901"/>
                  </a:lnTo>
                  <a:lnTo>
                    <a:pt x="1230896" y="1490929"/>
                  </a:lnTo>
                  <a:lnTo>
                    <a:pt x="1236726" y="1485176"/>
                  </a:lnTo>
                  <a:lnTo>
                    <a:pt x="1239875" y="1477606"/>
                  </a:lnTo>
                  <a:lnTo>
                    <a:pt x="1239888" y="1469694"/>
                  </a:lnTo>
                  <a:close/>
                </a:path>
                <a:path w="1737995" h="2516504">
                  <a:moveTo>
                    <a:pt x="1240129" y="322491"/>
                  </a:moveTo>
                  <a:lnTo>
                    <a:pt x="1238669" y="315099"/>
                  </a:lnTo>
                  <a:lnTo>
                    <a:pt x="1227747" y="307733"/>
                  </a:lnTo>
                  <a:lnTo>
                    <a:pt x="1220343" y="309143"/>
                  </a:lnTo>
                  <a:lnTo>
                    <a:pt x="1212964" y="320090"/>
                  </a:lnTo>
                  <a:lnTo>
                    <a:pt x="1214399" y="327507"/>
                  </a:lnTo>
                  <a:lnTo>
                    <a:pt x="1219873" y="331203"/>
                  </a:lnTo>
                  <a:lnTo>
                    <a:pt x="1225321" y="334873"/>
                  </a:lnTo>
                  <a:lnTo>
                    <a:pt x="1232738" y="333438"/>
                  </a:lnTo>
                  <a:lnTo>
                    <a:pt x="1240129" y="322491"/>
                  </a:lnTo>
                  <a:close/>
                </a:path>
                <a:path w="1737995" h="2516504">
                  <a:moveTo>
                    <a:pt x="1247711" y="1178420"/>
                  </a:moveTo>
                  <a:lnTo>
                    <a:pt x="1246263" y="1171028"/>
                  </a:lnTo>
                  <a:lnTo>
                    <a:pt x="1235341" y="1163662"/>
                  </a:lnTo>
                  <a:lnTo>
                    <a:pt x="1227924" y="1165072"/>
                  </a:lnTo>
                  <a:lnTo>
                    <a:pt x="1220546" y="1176020"/>
                  </a:lnTo>
                  <a:lnTo>
                    <a:pt x="1221994" y="1183436"/>
                  </a:lnTo>
                  <a:lnTo>
                    <a:pt x="1227442" y="1187119"/>
                  </a:lnTo>
                  <a:lnTo>
                    <a:pt x="1232916" y="1190815"/>
                  </a:lnTo>
                  <a:lnTo>
                    <a:pt x="1240332" y="1189367"/>
                  </a:lnTo>
                  <a:lnTo>
                    <a:pt x="1247711" y="1178420"/>
                  </a:lnTo>
                  <a:close/>
                </a:path>
                <a:path w="1737995" h="2516504">
                  <a:moveTo>
                    <a:pt x="1262799" y="1648968"/>
                  </a:moveTo>
                  <a:lnTo>
                    <a:pt x="1261999" y="1644916"/>
                  </a:lnTo>
                  <a:lnTo>
                    <a:pt x="1256042" y="1640903"/>
                  </a:lnTo>
                  <a:lnTo>
                    <a:pt x="1252004" y="1641690"/>
                  </a:lnTo>
                  <a:lnTo>
                    <a:pt x="1247978" y="1647647"/>
                  </a:lnTo>
                  <a:lnTo>
                    <a:pt x="1248765" y="1651685"/>
                  </a:lnTo>
                  <a:lnTo>
                    <a:pt x="1251737" y="1653692"/>
                  </a:lnTo>
                  <a:lnTo>
                    <a:pt x="1254721" y="1655711"/>
                  </a:lnTo>
                  <a:lnTo>
                    <a:pt x="1258773" y="1654924"/>
                  </a:lnTo>
                  <a:lnTo>
                    <a:pt x="1262799" y="1648968"/>
                  </a:lnTo>
                  <a:close/>
                </a:path>
                <a:path w="1737995" h="2516504">
                  <a:moveTo>
                    <a:pt x="1264056" y="676402"/>
                  </a:moveTo>
                  <a:lnTo>
                    <a:pt x="1263269" y="672363"/>
                  </a:lnTo>
                  <a:lnTo>
                    <a:pt x="1257300" y="668337"/>
                  </a:lnTo>
                  <a:lnTo>
                    <a:pt x="1253261" y="669124"/>
                  </a:lnTo>
                  <a:lnTo>
                    <a:pt x="1249260" y="675068"/>
                  </a:lnTo>
                  <a:lnTo>
                    <a:pt x="1250048" y="679107"/>
                  </a:lnTo>
                  <a:lnTo>
                    <a:pt x="1253032" y="681126"/>
                  </a:lnTo>
                  <a:lnTo>
                    <a:pt x="1256004" y="683133"/>
                  </a:lnTo>
                  <a:lnTo>
                    <a:pt x="1260043" y="682345"/>
                  </a:lnTo>
                  <a:lnTo>
                    <a:pt x="1264056" y="676402"/>
                  </a:lnTo>
                  <a:close/>
                </a:path>
                <a:path w="1737995" h="2516504">
                  <a:moveTo>
                    <a:pt x="1279829" y="223647"/>
                  </a:moveTo>
                  <a:lnTo>
                    <a:pt x="1279042" y="219608"/>
                  </a:lnTo>
                  <a:lnTo>
                    <a:pt x="1273086" y="215595"/>
                  </a:lnTo>
                  <a:lnTo>
                    <a:pt x="1269034" y="216369"/>
                  </a:lnTo>
                  <a:lnTo>
                    <a:pt x="1265021" y="222338"/>
                  </a:lnTo>
                  <a:lnTo>
                    <a:pt x="1265809" y="226377"/>
                  </a:lnTo>
                  <a:lnTo>
                    <a:pt x="1268793" y="228396"/>
                  </a:lnTo>
                  <a:lnTo>
                    <a:pt x="1271765" y="230403"/>
                  </a:lnTo>
                  <a:lnTo>
                    <a:pt x="1275803" y="229616"/>
                  </a:lnTo>
                  <a:lnTo>
                    <a:pt x="1279829" y="223647"/>
                  </a:lnTo>
                  <a:close/>
                </a:path>
                <a:path w="1737995" h="2516504">
                  <a:moveTo>
                    <a:pt x="1298600" y="1729435"/>
                  </a:moveTo>
                  <a:lnTo>
                    <a:pt x="1297165" y="1722018"/>
                  </a:lnTo>
                  <a:lnTo>
                    <a:pt x="1286243" y="1714652"/>
                  </a:lnTo>
                  <a:lnTo>
                    <a:pt x="1278826" y="1716087"/>
                  </a:lnTo>
                  <a:lnTo>
                    <a:pt x="1271447" y="1727034"/>
                  </a:lnTo>
                  <a:lnTo>
                    <a:pt x="1272882" y="1734451"/>
                  </a:lnTo>
                  <a:lnTo>
                    <a:pt x="1278356" y="1738147"/>
                  </a:lnTo>
                  <a:lnTo>
                    <a:pt x="1283804" y="1741817"/>
                  </a:lnTo>
                  <a:lnTo>
                    <a:pt x="1291221" y="1740382"/>
                  </a:lnTo>
                  <a:lnTo>
                    <a:pt x="1298600" y="1729435"/>
                  </a:lnTo>
                  <a:close/>
                </a:path>
                <a:path w="1737995" h="2516504">
                  <a:moveTo>
                    <a:pt x="1307668" y="1968855"/>
                  </a:moveTo>
                  <a:lnTo>
                    <a:pt x="1306880" y="1964817"/>
                  </a:lnTo>
                  <a:lnTo>
                    <a:pt x="1300924" y="1960803"/>
                  </a:lnTo>
                  <a:lnTo>
                    <a:pt x="1296873" y="1961578"/>
                  </a:lnTo>
                  <a:lnTo>
                    <a:pt x="1292860" y="1967547"/>
                  </a:lnTo>
                  <a:lnTo>
                    <a:pt x="1293647" y="1971586"/>
                  </a:lnTo>
                  <a:lnTo>
                    <a:pt x="1296631" y="1973605"/>
                  </a:lnTo>
                  <a:lnTo>
                    <a:pt x="1299603" y="1975612"/>
                  </a:lnTo>
                  <a:lnTo>
                    <a:pt x="1303642" y="1974824"/>
                  </a:lnTo>
                  <a:lnTo>
                    <a:pt x="1307668" y="1968855"/>
                  </a:lnTo>
                  <a:close/>
                </a:path>
                <a:path w="1737995" h="2516504">
                  <a:moveTo>
                    <a:pt x="1310589" y="1449285"/>
                  </a:moveTo>
                  <a:lnTo>
                    <a:pt x="1309801" y="1445234"/>
                  </a:lnTo>
                  <a:lnTo>
                    <a:pt x="1303845" y="1441221"/>
                  </a:lnTo>
                  <a:lnTo>
                    <a:pt x="1299819" y="1442021"/>
                  </a:lnTo>
                  <a:lnTo>
                    <a:pt x="1295793" y="1447977"/>
                  </a:lnTo>
                  <a:lnTo>
                    <a:pt x="1296568" y="1452003"/>
                  </a:lnTo>
                  <a:lnTo>
                    <a:pt x="1299552" y="1454023"/>
                  </a:lnTo>
                  <a:lnTo>
                    <a:pt x="1302524" y="1456029"/>
                  </a:lnTo>
                  <a:lnTo>
                    <a:pt x="1306563" y="1455242"/>
                  </a:lnTo>
                  <a:lnTo>
                    <a:pt x="1310589" y="1449285"/>
                  </a:lnTo>
                  <a:close/>
                </a:path>
                <a:path w="1737995" h="2516504">
                  <a:moveTo>
                    <a:pt x="1311757" y="476897"/>
                  </a:moveTo>
                  <a:lnTo>
                    <a:pt x="1310982" y="472846"/>
                  </a:lnTo>
                  <a:lnTo>
                    <a:pt x="1305013" y="468833"/>
                  </a:lnTo>
                  <a:lnTo>
                    <a:pt x="1300975" y="469620"/>
                  </a:lnTo>
                  <a:lnTo>
                    <a:pt x="1296949" y="475576"/>
                  </a:lnTo>
                  <a:lnTo>
                    <a:pt x="1297736" y="479615"/>
                  </a:lnTo>
                  <a:lnTo>
                    <a:pt x="1300708" y="481622"/>
                  </a:lnTo>
                  <a:lnTo>
                    <a:pt x="1303693" y="483641"/>
                  </a:lnTo>
                  <a:lnTo>
                    <a:pt x="1307744" y="482854"/>
                  </a:lnTo>
                  <a:lnTo>
                    <a:pt x="1311757" y="476897"/>
                  </a:lnTo>
                  <a:close/>
                </a:path>
                <a:path w="1737995" h="2516504">
                  <a:moveTo>
                    <a:pt x="1343190" y="2503995"/>
                  </a:moveTo>
                  <a:lnTo>
                    <a:pt x="1341755" y="2496578"/>
                  </a:lnTo>
                  <a:lnTo>
                    <a:pt x="1330807" y="2489200"/>
                  </a:lnTo>
                  <a:lnTo>
                    <a:pt x="1323390" y="2490635"/>
                  </a:lnTo>
                  <a:lnTo>
                    <a:pt x="1316024" y="2501557"/>
                  </a:lnTo>
                  <a:lnTo>
                    <a:pt x="1317459" y="2508974"/>
                  </a:lnTo>
                  <a:lnTo>
                    <a:pt x="1322933" y="2512669"/>
                  </a:lnTo>
                  <a:lnTo>
                    <a:pt x="1328407" y="2516365"/>
                  </a:lnTo>
                  <a:lnTo>
                    <a:pt x="1335824" y="2514917"/>
                  </a:lnTo>
                  <a:lnTo>
                    <a:pt x="1343190" y="2503995"/>
                  </a:lnTo>
                  <a:close/>
                </a:path>
                <a:path w="1737995" h="2516504">
                  <a:moveTo>
                    <a:pt x="1356639" y="796785"/>
                  </a:moveTo>
                  <a:lnTo>
                    <a:pt x="1355852" y="792734"/>
                  </a:lnTo>
                  <a:lnTo>
                    <a:pt x="1349883" y="788720"/>
                  </a:lnTo>
                  <a:lnTo>
                    <a:pt x="1345844" y="789508"/>
                  </a:lnTo>
                  <a:lnTo>
                    <a:pt x="1341831" y="795464"/>
                  </a:lnTo>
                  <a:lnTo>
                    <a:pt x="1342605" y="799503"/>
                  </a:lnTo>
                  <a:lnTo>
                    <a:pt x="1345603" y="801522"/>
                  </a:lnTo>
                  <a:lnTo>
                    <a:pt x="1348574" y="803529"/>
                  </a:lnTo>
                  <a:lnTo>
                    <a:pt x="1352613" y="802741"/>
                  </a:lnTo>
                  <a:lnTo>
                    <a:pt x="1356639" y="796785"/>
                  </a:lnTo>
                  <a:close/>
                </a:path>
                <a:path w="1737995" h="2516504">
                  <a:moveTo>
                    <a:pt x="1375270" y="1782749"/>
                  </a:moveTo>
                  <a:lnTo>
                    <a:pt x="1374482" y="1778711"/>
                  </a:lnTo>
                  <a:lnTo>
                    <a:pt x="1368526" y="1774698"/>
                  </a:lnTo>
                  <a:lnTo>
                    <a:pt x="1364475" y="1775472"/>
                  </a:lnTo>
                  <a:lnTo>
                    <a:pt x="1360462" y="1781441"/>
                  </a:lnTo>
                  <a:lnTo>
                    <a:pt x="1361249" y="1785480"/>
                  </a:lnTo>
                  <a:lnTo>
                    <a:pt x="1364234" y="1787499"/>
                  </a:lnTo>
                  <a:lnTo>
                    <a:pt x="1367205" y="1789506"/>
                  </a:lnTo>
                  <a:lnTo>
                    <a:pt x="1371244" y="1788718"/>
                  </a:lnTo>
                  <a:lnTo>
                    <a:pt x="1375270" y="1782749"/>
                  </a:lnTo>
                  <a:close/>
                </a:path>
                <a:path w="1737995" h="2516504">
                  <a:moveTo>
                    <a:pt x="1422730" y="1387767"/>
                  </a:moveTo>
                  <a:lnTo>
                    <a:pt x="1421295" y="1380350"/>
                  </a:lnTo>
                  <a:lnTo>
                    <a:pt x="1410347" y="1372971"/>
                  </a:lnTo>
                  <a:lnTo>
                    <a:pt x="1402930" y="1374406"/>
                  </a:lnTo>
                  <a:lnTo>
                    <a:pt x="1395539" y="1385354"/>
                  </a:lnTo>
                  <a:lnTo>
                    <a:pt x="1397000" y="1392745"/>
                  </a:lnTo>
                  <a:lnTo>
                    <a:pt x="1402473" y="1396441"/>
                  </a:lnTo>
                  <a:lnTo>
                    <a:pt x="1407947" y="1400136"/>
                  </a:lnTo>
                  <a:lnTo>
                    <a:pt x="1415351" y="1398714"/>
                  </a:lnTo>
                  <a:lnTo>
                    <a:pt x="1422730" y="1387767"/>
                  </a:lnTo>
                  <a:close/>
                </a:path>
                <a:path w="1737995" h="2516504">
                  <a:moveTo>
                    <a:pt x="1424228" y="610679"/>
                  </a:moveTo>
                  <a:lnTo>
                    <a:pt x="1423441" y="606640"/>
                  </a:lnTo>
                  <a:lnTo>
                    <a:pt x="1417485" y="602615"/>
                  </a:lnTo>
                  <a:lnTo>
                    <a:pt x="1413446" y="603402"/>
                  </a:lnTo>
                  <a:lnTo>
                    <a:pt x="1409446" y="609346"/>
                  </a:lnTo>
                  <a:lnTo>
                    <a:pt x="1410220" y="613384"/>
                  </a:lnTo>
                  <a:lnTo>
                    <a:pt x="1413217" y="615403"/>
                  </a:lnTo>
                  <a:lnTo>
                    <a:pt x="1416189" y="617410"/>
                  </a:lnTo>
                  <a:lnTo>
                    <a:pt x="1420228" y="616623"/>
                  </a:lnTo>
                  <a:lnTo>
                    <a:pt x="1424228" y="610679"/>
                  </a:lnTo>
                  <a:close/>
                </a:path>
                <a:path w="1737995" h="2516504">
                  <a:moveTo>
                    <a:pt x="1436395" y="1563331"/>
                  </a:moveTo>
                  <a:lnTo>
                    <a:pt x="1435608" y="1559293"/>
                  </a:lnTo>
                  <a:lnTo>
                    <a:pt x="1429651" y="1555280"/>
                  </a:lnTo>
                  <a:lnTo>
                    <a:pt x="1425613" y="1556054"/>
                  </a:lnTo>
                  <a:lnTo>
                    <a:pt x="1421599" y="1561998"/>
                  </a:lnTo>
                  <a:lnTo>
                    <a:pt x="1422387" y="1566037"/>
                  </a:lnTo>
                  <a:lnTo>
                    <a:pt x="1425359" y="1568043"/>
                  </a:lnTo>
                  <a:lnTo>
                    <a:pt x="1428356" y="1570062"/>
                  </a:lnTo>
                  <a:lnTo>
                    <a:pt x="1432394" y="1569275"/>
                  </a:lnTo>
                  <a:lnTo>
                    <a:pt x="1436395" y="1563331"/>
                  </a:lnTo>
                  <a:close/>
                </a:path>
                <a:path w="1737995" h="2516504">
                  <a:moveTo>
                    <a:pt x="1440535" y="2029523"/>
                  </a:moveTo>
                  <a:lnTo>
                    <a:pt x="1439748" y="2025484"/>
                  </a:lnTo>
                  <a:lnTo>
                    <a:pt x="1433779" y="2021459"/>
                  </a:lnTo>
                  <a:lnTo>
                    <a:pt x="1429740" y="2022246"/>
                  </a:lnTo>
                  <a:lnTo>
                    <a:pt x="1425740" y="2028190"/>
                  </a:lnTo>
                  <a:lnTo>
                    <a:pt x="1426514" y="2032228"/>
                  </a:lnTo>
                  <a:lnTo>
                    <a:pt x="1429512" y="2034247"/>
                  </a:lnTo>
                  <a:lnTo>
                    <a:pt x="1432483" y="2036254"/>
                  </a:lnTo>
                  <a:lnTo>
                    <a:pt x="1436522" y="2035467"/>
                  </a:lnTo>
                  <a:lnTo>
                    <a:pt x="1440535" y="2029523"/>
                  </a:lnTo>
                  <a:close/>
                </a:path>
                <a:path w="1737995" h="2516504">
                  <a:moveTo>
                    <a:pt x="1444853" y="1250226"/>
                  </a:moveTo>
                  <a:lnTo>
                    <a:pt x="1444066" y="1246174"/>
                  </a:lnTo>
                  <a:lnTo>
                    <a:pt x="1438109" y="1242161"/>
                  </a:lnTo>
                  <a:lnTo>
                    <a:pt x="1434084" y="1242961"/>
                  </a:lnTo>
                  <a:lnTo>
                    <a:pt x="1430058" y="1248918"/>
                  </a:lnTo>
                  <a:lnTo>
                    <a:pt x="1430832" y="1252943"/>
                  </a:lnTo>
                  <a:lnTo>
                    <a:pt x="1433817" y="1254963"/>
                  </a:lnTo>
                  <a:lnTo>
                    <a:pt x="1436789" y="1256969"/>
                  </a:lnTo>
                  <a:lnTo>
                    <a:pt x="1440827" y="1256182"/>
                  </a:lnTo>
                  <a:lnTo>
                    <a:pt x="1444853" y="1250226"/>
                  </a:lnTo>
                  <a:close/>
                </a:path>
                <a:path w="1737995" h="2516504">
                  <a:moveTo>
                    <a:pt x="1479588" y="984034"/>
                  </a:moveTo>
                  <a:lnTo>
                    <a:pt x="1478813" y="979982"/>
                  </a:lnTo>
                  <a:lnTo>
                    <a:pt x="1472844" y="975969"/>
                  </a:lnTo>
                  <a:lnTo>
                    <a:pt x="1468805" y="976757"/>
                  </a:lnTo>
                  <a:lnTo>
                    <a:pt x="1464792" y="982713"/>
                  </a:lnTo>
                  <a:lnTo>
                    <a:pt x="1465567" y="986751"/>
                  </a:lnTo>
                  <a:lnTo>
                    <a:pt x="1468539" y="988758"/>
                  </a:lnTo>
                  <a:lnTo>
                    <a:pt x="1471536" y="990777"/>
                  </a:lnTo>
                  <a:lnTo>
                    <a:pt x="1475574" y="989990"/>
                  </a:lnTo>
                  <a:lnTo>
                    <a:pt x="1479588" y="984034"/>
                  </a:lnTo>
                  <a:close/>
                </a:path>
                <a:path w="1737995" h="2516504">
                  <a:moveTo>
                    <a:pt x="1483194" y="592810"/>
                  </a:moveTo>
                  <a:lnTo>
                    <a:pt x="1481772" y="585406"/>
                  </a:lnTo>
                  <a:lnTo>
                    <a:pt x="1470825" y="578027"/>
                  </a:lnTo>
                  <a:lnTo>
                    <a:pt x="1463408" y="579462"/>
                  </a:lnTo>
                  <a:lnTo>
                    <a:pt x="1456029" y="590410"/>
                  </a:lnTo>
                  <a:lnTo>
                    <a:pt x="1457464" y="597827"/>
                  </a:lnTo>
                  <a:lnTo>
                    <a:pt x="1462938" y="601522"/>
                  </a:lnTo>
                  <a:lnTo>
                    <a:pt x="1468412" y="605218"/>
                  </a:lnTo>
                  <a:lnTo>
                    <a:pt x="1475803" y="603758"/>
                  </a:lnTo>
                  <a:lnTo>
                    <a:pt x="1483194" y="592810"/>
                  </a:lnTo>
                  <a:close/>
                </a:path>
                <a:path w="1737995" h="2516504">
                  <a:moveTo>
                    <a:pt x="1485341" y="391248"/>
                  </a:moveTo>
                  <a:lnTo>
                    <a:pt x="1484579" y="387223"/>
                  </a:lnTo>
                  <a:lnTo>
                    <a:pt x="1478622" y="383209"/>
                  </a:lnTo>
                  <a:lnTo>
                    <a:pt x="1474584" y="383997"/>
                  </a:lnTo>
                  <a:lnTo>
                    <a:pt x="1470571" y="389928"/>
                  </a:lnTo>
                  <a:lnTo>
                    <a:pt x="1471358" y="393966"/>
                  </a:lnTo>
                  <a:lnTo>
                    <a:pt x="1474330" y="395973"/>
                  </a:lnTo>
                  <a:lnTo>
                    <a:pt x="1477314" y="397992"/>
                  </a:lnTo>
                  <a:lnTo>
                    <a:pt x="1481340" y="397192"/>
                  </a:lnTo>
                  <a:lnTo>
                    <a:pt x="1485341" y="391248"/>
                  </a:lnTo>
                  <a:close/>
                </a:path>
                <a:path w="1737995" h="2516504">
                  <a:moveTo>
                    <a:pt x="1489506" y="857415"/>
                  </a:moveTo>
                  <a:lnTo>
                    <a:pt x="1488719" y="853376"/>
                  </a:lnTo>
                  <a:lnTo>
                    <a:pt x="1482763" y="849363"/>
                  </a:lnTo>
                  <a:lnTo>
                    <a:pt x="1478711" y="850138"/>
                  </a:lnTo>
                  <a:lnTo>
                    <a:pt x="1474698" y="856107"/>
                  </a:lnTo>
                  <a:lnTo>
                    <a:pt x="1475473" y="860145"/>
                  </a:lnTo>
                  <a:lnTo>
                    <a:pt x="1478470" y="862164"/>
                  </a:lnTo>
                  <a:lnTo>
                    <a:pt x="1481442" y="864171"/>
                  </a:lnTo>
                  <a:lnTo>
                    <a:pt x="1485480" y="863384"/>
                  </a:lnTo>
                  <a:lnTo>
                    <a:pt x="1489506" y="857415"/>
                  </a:lnTo>
                  <a:close/>
                </a:path>
                <a:path w="1737995" h="2516504">
                  <a:moveTo>
                    <a:pt x="1534947" y="984872"/>
                  </a:moveTo>
                  <a:lnTo>
                    <a:pt x="1533512" y="977455"/>
                  </a:lnTo>
                  <a:lnTo>
                    <a:pt x="1522590" y="970089"/>
                  </a:lnTo>
                  <a:lnTo>
                    <a:pt x="1515148" y="971511"/>
                  </a:lnTo>
                  <a:lnTo>
                    <a:pt x="1507782" y="982433"/>
                  </a:lnTo>
                  <a:lnTo>
                    <a:pt x="1509229" y="989901"/>
                  </a:lnTo>
                  <a:lnTo>
                    <a:pt x="1514678" y="993571"/>
                  </a:lnTo>
                  <a:lnTo>
                    <a:pt x="1520151" y="997267"/>
                  </a:lnTo>
                  <a:lnTo>
                    <a:pt x="1527581" y="995794"/>
                  </a:lnTo>
                  <a:lnTo>
                    <a:pt x="1534947" y="984872"/>
                  </a:lnTo>
                  <a:close/>
                </a:path>
                <a:path w="1737995" h="2516504">
                  <a:moveTo>
                    <a:pt x="1542542" y="1840814"/>
                  </a:moveTo>
                  <a:lnTo>
                    <a:pt x="1541094" y="1833397"/>
                  </a:lnTo>
                  <a:lnTo>
                    <a:pt x="1530172" y="1826031"/>
                  </a:lnTo>
                  <a:lnTo>
                    <a:pt x="1522755" y="1827466"/>
                  </a:lnTo>
                  <a:lnTo>
                    <a:pt x="1515389" y="1838388"/>
                  </a:lnTo>
                  <a:lnTo>
                    <a:pt x="1516824" y="1845805"/>
                  </a:lnTo>
                  <a:lnTo>
                    <a:pt x="1522298" y="1849501"/>
                  </a:lnTo>
                  <a:lnTo>
                    <a:pt x="1527746" y="1853171"/>
                  </a:lnTo>
                  <a:lnTo>
                    <a:pt x="1535176" y="1851736"/>
                  </a:lnTo>
                  <a:lnTo>
                    <a:pt x="1542542" y="1840814"/>
                  </a:lnTo>
                  <a:close/>
                </a:path>
                <a:path w="1737995" h="2516504">
                  <a:moveTo>
                    <a:pt x="1568780" y="1710550"/>
                  </a:moveTo>
                  <a:lnTo>
                    <a:pt x="1568005" y="1706524"/>
                  </a:lnTo>
                  <a:lnTo>
                    <a:pt x="1562049" y="1702511"/>
                  </a:lnTo>
                  <a:lnTo>
                    <a:pt x="1558010" y="1703298"/>
                  </a:lnTo>
                  <a:lnTo>
                    <a:pt x="1553984" y="1709254"/>
                  </a:lnTo>
                  <a:lnTo>
                    <a:pt x="1554772" y="1713293"/>
                  </a:lnTo>
                  <a:lnTo>
                    <a:pt x="1557743" y="1715300"/>
                  </a:lnTo>
                  <a:lnTo>
                    <a:pt x="1560728" y="1717319"/>
                  </a:lnTo>
                  <a:lnTo>
                    <a:pt x="1564754" y="1716519"/>
                  </a:lnTo>
                  <a:lnTo>
                    <a:pt x="1568780" y="1710550"/>
                  </a:lnTo>
                  <a:close/>
                </a:path>
                <a:path w="1737995" h="2516504">
                  <a:moveTo>
                    <a:pt x="1580032" y="1364475"/>
                  </a:moveTo>
                  <a:lnTo>
                    <a:pt x="1578597" y="1357058"/>
                  </a:lnTo>
                  <a:lnTo>
                    <a:pt x="1567675" y="1349692"/>
                  </a:lnTo>
                  <a:lnTo>
                    <a:pt x="1560258" y="1351140"/>
                  </a:lnTo>
                  <a:lnTo>
                    <a:pt x="1552867" y="1362075"/>
                  </a:lnTo>
                  <a:lnTo>
                    <a:pt x="1554314" y="1369491"/>
                  </a:lnTo>
                  <a:lnTo>
                    <a:pt x="1559763" y="1373174"/>
                  </a:lnTo>
                  <a:lnTo>
                    <a:pt x="1565236" y="1376870"/>
                  </a:lnTo>
                  <a:lnTo>
                    <a:pt x="1572653" y="1375422"/>
                  </a:lnTo>
                  <a:lnTo>
                    <a:pt x="1580032" y="1364475"/>
                  </a:lnTo>
                  <a:close/>
                </a:path>
                <a:path w="1737995" h="2516504">
                  <a:moveTo>
                    <a:pt x="1582775" y="1603921"/>
                  </a:moveTo>
                  <a:lnTo>
                    <a:pt x="1581988" y="1599882"/>
                  </a:lnTo>
                  <a:lnTo>
                    <a:pt x="1576044" y="1595869"/>
                  </a:lnTo>
                  <a:lnTo>
                    <a:pt x="1572006" y="1596656"/>
                  </a:lnTo>
                  <a:lnTo>
                    <a:pt x="1567992" y="1602600"/>
                  </a:lnTo>
                  <a:lnTo>
                    <a:pt x="1568780" y="1606638"/>
                  </a:lnTo>
                  <a:lnTo>
                    <a:pt x="1571752" y="1608645"/>
                  </a:lnTo>
                  <a:lnTo>
                    <a:pt x="1574723" y="1610652"/>
                  </a:lnTo>
                  <a:lnTo>
                    <a:pt x="1578762" y="1609864"/>
                  </a:lnTo>
                  <a:lnTo>
                    <a:pt x="1582775" y="1603921"/>
                  </a:lnTo>
                  <a:close/>
                </a:path>
                <a:path w="1737995" h="2516504">
                  <a:moveTo>
                    <a:pt x="1589722" y="2138502"/>
                  </a:moveTo>
                  <a:lnTo>
                    <a:pt x="1588274" y="2131085"/>
                  </a:lnTo>
                  <a:lnTo>
                    <a:pt x="1577327" y="2123706"/>
                  </a:lnTo>
                  <a:lnTo>
                    <a:pt x="1569910" y="2125141"/>
                  </a:lnTo>
                  <a:lnTo>
                    <a:pt x="1562531" y="2136089"/>
                  </a:lnTo>
                  <a:lnTo>
                    <a:pt x="1563966" y="2143506"/>
                  </a:lnTo>
                  <a:lnTo>
                    <a:pt x="1569440" y="2147201"/>
                  </a:lnTo>
                  <a:lnTo>
                    <a:pt x="1574914" y="2150897"/>
                  </a:lnTo>
                  <a:lnTo>
                    <a:pt x="1582331" y="2149449"/>
                  </a:lnTo>
                  <a:lnTo>
                    <a:pt x="1589722" y="2138502"/>
                  </a:lnTo>
                  <a:close/>
                </a:path>
                <a:path w="1737995" h="2516504">
                  <a:moveTo>
                    <a:pt x="1590675" y="1377556"/>
                  </a:moveTo>
                  <a:lnTo>
                    <a:pt x="1589887" y="1373505"/>
                  </a:lnTo>
                  <a:lnTo>
                    <a:pt x="1583918" y="1369479"/>
                  </a:lnTo>
                  <a:lnTo>
                    <a:pt x="1579880" y="1370279"/>
                  </a:lnTo>
                  <a:lnTo>
                    <a:pt x="1575866" y="1376235"/>
                  </a:lnTo>
                  <a:lnTo>
                    <a:pt x="1576641" y="1380274"/>
                  </a:lnTo>
                  <a:lnTo>
                    <a:pt x="1579638" y="1382293"/>
                  </a:lnTo>
                  <a:lnTo>
                    <a:pt x="1582610" y="1384300"/>
                  </a:lnTo>
                  <a:lnTo>
                    <a:pt x="1586649" y="1383512"/>
                  </a:lnTo>
                  <a:lnTo>
                    <a:pt x="1590675" y="1377556"/>
                  </a:lnTo>
                  <a:close/>
                </a:path>
                <a:path w="1737995" h="2516504">
                  <a:moveTo>
                    <a:pt x="1617738" y="538467"/>
                  </a:moveTo>
                  <a:lnTo>
                    <a:pt x="1616964" y="534441"/>
                  </a:lnTo>
                  <a:lnTo>
                    <a:pt x="1611007" y="530415"/>
                  </a:lnTo>
                  <a:lnTo>
                    <a:pt x="1606969" y="531202"/>
                  </a:lnTo>
                  <a:lnTo>
                    <a:pt x="1602955" y="537146"/>
                  </a:lnTo>
                  <a:lnTo>
                    <a:pt x="1603743" y="541185"/>
                  </a:lnTo>
                  <a:lnTo>
                    <a:pt x="1606715" y="543191"/>
                  </a:lnTo>
                  <a:lnTo>
                    <a:pt x="1609712" y="545211"/>
                  </a:lnTo>
                  <a:lnTo>
                    <a:pt x="1613725" y="544410"/>
                  </a:lnTo>
                  <a:lnTo>
                    <a:pt x="1617738" y="538467"/>
                  </a:lnTo>
                  <a:close/>
                </a:path>
                <a:path w="1737995" h="2516504">
                  <a:moveTo>
                    <a:pt x="1644853" y="1211351"/>
                  </a:moveTo>
                  <a:lnTo>
                    <a:pt x="1644065" y="1207300"/>
                  </a:lnTo>
                  <a:lnTo>
                    <a:pt x="1638096" y="1203286"/>
                  </a:lnTo>
                  <a:lnTo>
                    <a:pt x="1634058" y="1204074"/>
                  </a:lnTo>
                  <a:lnTo>
                    <a:pt x="1630045" y="1210030"/>
                  </a:lnTo>
                  <a:lnTo>
                    <a:pt x="1630819" y="1214069"/>
                  </a:lnTo>
                  <a:lnTo>
                    <a:pt x="1633816" y="1216088"/>
                  </a:lnTo>
                  <a:lnTo>
                    <a:pt x="1636788" y="1218095"/>
                  </a:lnTo>
                  <a:lnTo>
                    <a:pt x="1640827" y="1217307"/>
                  </a:lnTo>
                  <a:lnTo>
                    <a:pt x="1644853" y="1211351"/>
                  </a:lnTo>
                  <a:close/>
                </a:path>
                <a:path w="1737995" h="2516504">
                  <a:moveTo>
                    <a:pt x="1653489" y="1649755"/>
                  </a:moveTo>
                  <a:lnTo>
                    <a:pt x="1652066" y="1642351"/>
                  </a:lnTo>
                  <a:lnTo>
                    <a:pt x="1641119" y="1634972"/>
                  </a:lnTo>
                  <a:lnTo>
                    <a:pt x="1633702" y="1636407"/>
                  </a:lnTo>
                  <a:lnTo>
                    <a:pt x="1626323" y="1647355"/>
                  </a:lnTo>
                  <a:lnTo>
                    <a:pt x="1627759" y="1654771"/>
                  </a:lnTo>
                  <a:lnTo>
                    <a:pt x="1633232" y="1658467"/>
                  </a:lnTo>
                  <a:lnTo>
                    <a:pt x="1638706" y="1662163"/>
                  </a:lnTo>
                  <a:lnTo>
                    <a:pt x="1646097" y="1660702"/>
                  </a:lnTo>
                  <a:lnTo>
                    <a:pt x="1653489" y="1649755"/>
                  </a:lnTo>
                  <a:close/>
                </a:path>
                <a:path w="1737995" h="2516504">
                  <a:moveTo>
                    <a:pt x="1660601" y="758596"/>
                  </a:moveTo>
                  <a:lnTo>
                    <a:pt x="1659813" y="754557"/>
                  </a:lnTo>
                  <a:lnTo>
                    <a:pt x="1653844" y="750544"/>
                  </a:lnTo>
                  <a:lnTo>
                    <a:pt x="1649806" y="751319"/>
                  </a:lnTo>
                  <a:lnTo>
                    <a:pt x="1645793" y="757288"/>
                  </a:lnTo>
                  <a:lnTo>
                    <a:pt x="1646567" y="761326"/>
                  </a:lnTo>
                  <a:lnTo>
                    <a:pt x="1649564" y="763346"/>
                  </a:lnTo>
                  <a:lnTo>
                    <a:pt x="1652536" y="765352"/>
                  </a:lnTo>
                  <a:lnTo>
                    <a:pt x="1656575" y="764565"/>
                  </a:lnTo>
                  <a:lnTo>
                    <a:pt x="1660601" y="758596"/>
                  </a:lnTo>
                  <a:close/>
                </a:path>
                <a:path w="1737995" h="2516504">
                  <a:moveTo>
                    <a:pt x="1666341" y="837463"/>
                  </a:moveTo>
                  <a:lnTo>
                    <a:pt x="1663369" y="830122"/>
                  </a:lnTo>
                  <a:lnTo>
                    <a:pt x="1657616" y="824280"/>
                  </a:lnTo>
                  <a:lnTo>
                    <a:pt x="1650047" y="821131"/>
                  </a:lnTo>
                  <a:lnTo>
                    <a:pt x="1642122" y="821131"/>
                  </a:lnTo>
                  <a:lnTo>
                    <a:pt x="1634782" y="824103"/>
                  </a:lnTo>
                  <a:lnTo>
                    <a:pt x="1628940" y="829856"/>
                  </a:lnTo>
                  <a:lnTo>
                    <a:pt x="1625790" y="837438"/>
                  </a:lnTo>
                  <a:lnTo>
                    <a:pt x="1625790" y="845350"/>
                  </a:lnTo>
                  <a:lnTo>
                    <a:pt x="1628762" y="852690"/>
                  </a:lnTo>
                  <a:lnTo>
                    <a:pt x="1634515" y="858532"/>
                  </a:lnTo>
                  <a:lnTo>
                    <a:pt x="1642084" y="861682"/>
                  </a:lnTo>
                  <a:lnTo>
                    <a:pt x="1649996" y="861682"/>
                  </a:lnTo>
                  <a:lnTo>
                    <a:pt x="1657337" y="858710"/>
                  </a:lnTo>
                  <a:lnTo>
                    <a:pt x="1663166" y="852944"/>
                  </a:lnTo>
                  <a:lnTo>
                    <a:pt x="1666328" y="845375"/>
                  </a:lnTo>
                  <a:lnTo>
                    <a:pt x="1666341" y="837463"/>
                  </a:lnTo>
                  <a:close/>
                </a:path>
                <a:path w="1737995" h="2516504">
                  <a:moveTo>
                    <a:pt x="1692541" y="1011834"/>
                  </a:moveTo>
                  <a:lnTo>
                    <a:pt x="1691754" y="1007795"/>
                  </a:lnTo>
                  <a:lnTo>
                    <a:pt x="1685798" y="1003769"/>
                  </a:lnTo>
                  <a:lnTo>
                    <a:pt x="1681759" y="1004557"/>
                  </a:lnTo>
                  <a:lnTo>
                    <a:pt x="1677746" y="1010500"/>
                  </a:lnTo>
                  <a:lnTo>
                    <a:pt x="1678533" y="1014539"/>
                  </a:lnTo>
                  <a:lnTo>
                    <a:pt x="1681505" y="1016546"/>
                  </a:lnTo>
                  <a:lnTo>
                    <a:pt x="1684489" y="1018565"/>
                  </a:lnTo>
                  <a:lnTo>
                    <a:pt x="1688541" y="1017778"/>
                  </a:lnTo>
                  <a:lnTo>
                    <a:pt x="1692541" y="1011834"/>
                  </a:lnTo>
                  <a:close/>
                </a:path>
                <a:path w="1737995" h="2516504">
                  <a:moveTo>
                    <a:pt x="1737436" y="1331722"/>
                  </a:moveTo>
                  <a:lnTo>
                    <a:pt x="1736648" y="1327670"/>
                  </a:lnTo>
                  <a:lnTo>
                    <a:pt x="1730692" y="1323657"/>
                  </a:lnTo>
                  <a:lnTo>
                    <a:pt x="1726641" y="1324444"/>
                  </a:lnTo>
                  <a:lnTo>
                    <a:pt x="1722628" y="1330401"/>
                  </a:lnTo>
                  <a:lnTo>
                    <a:pt x="1723415" y="1334439"/>
                  </a:lnTo>
                  <a:lnTo>
                    <a:pt x="1726399" y="1336459"/>
                  </a:lnTo>
                  <a:lnTo>
                    <a:pt x="1729371" y="1338465"/>
                  </a:lnTo>
                  <a:lnTo>
                    <a:pt x="1733410" y="1337678"/>
                  </a:lnTo>
                  <a:lnTo>
                    <a:pt x="1737436" y="1331722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691427" y="5596280"/>
              <a:ext cx="454659" cy="50800"/>
            </a:xfrm>
            <a:custGeom>
              <a:avLst/>
              <a:gdLst/>
              <a:ahLst/>
              <a:cxnLst/>
              <a:rect l="l" t="t" r="r" b="b"/>
              <a:pathLst>
                <a:path w="454659" h="50800">
                  <a:moveTo>
                    <a:pt x="14795" y="8051"/>
                  </a:moveTo>
                  <a:lnTo>
                    <a:pt x="14033" y="4013"/>
                  </a:lnTo>
                  <a:lnTo>
                    <a:pt x="8064" y="0"/>
                  </a:lnTo>
                  <a:lnTo>
                    <a:pt x="4025" y="787"/>
                  </a:lnTo>
                  <a:lnTo>
                    <a:pt x="0" y="6743"/>
                  </a:lnTo>
                  <a:lnTo>
                    <a:pt x="787" y="10782"/>
                  </a:lnTo>
                  <a:lnTo>
                    <a:pt x="3759" y="12788"/>
                  </a:lnTo>
                  <a:lnTo>
                    <a:pt x="6756" y="14808"/>
                  </a:lnTo>
                  <a:lnTo>
                    <a:pt x="10769" y="14008"/>
                  </a:lnTo>
                  <a:lnTo>
                    <a:pt x="14795" y="8051"/>
                  </a:lnTo>
                  <a:close/>
                </a:path>
                <a:path w="454659" h="50800">
                  <a:moveTo>
                    <a:pt x="454126" y="43726"/>
                  </a:moveTo>
                  <a:lnTo>
                    <a:pt x="453339" y="39687"/>
                  </a:lnTo>
                  <a:lnTo>
                    <a:pt x="447370" y="35661"/>
                  </a:lnTo>
                  <a:lnTo>
                    <a:pt x="443331" y="36449"/>
                  </a:lnTo>
                  <a:lnTo>
                    <a:pt x="439331" y="42392"/>
                  </a:lnTo>
                  <a:lnTo>
                    <a:pt x="440118" y="46431"/>
                  </a:lnTo>
                  <a:lnTo>
                    <a:pt x="443103" y="48450"/>
                  </a:lnTo>
                  <a:lnTo>
                    <a:pt x="446074" y="50457"/>
                  </a:lnTo>
                  <a:lnTo>
                    <a:pt x="450113" y="49669"/>
                  </a:lnTo>
                  <a:lnTo>
                    <a:pt x="454126" y="43726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886200" y="536663"/>
              <a:ext cx="3886200" cy="1236345"/>
            </a:xfrm>
            <a:custGeom>
              <a:avLst/>
              <a:gdLst/>
              <a:ahLst/>
              <a:cxnLst/>
              <a:rect l="l" t="t" r="r" b="b"/>
              <a:pathLst>
                <a:path w="3886200" h="1236345">
                  <a:moveTo>
                    <a:pt x="3886200" y="0"/>
                  </a:moveTo>
                  <a:lnTo>
                    <a:pt x="0" y="0"/>
                  </a:lnTo>
                  <a:lnTo>
                    <a:pt x="0" y="1235963"/>
                  </a:lnTo>
                  <a:lnTo>
                    <a:pt x="3886200" y="1235963"/>
                  </a:lnTo>
                  <a:lnTo>
                    <a:pt x="3886200" y="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>
            <a:spLocks noGrp="1"/>
          </p:cNvSpPr>
          <p:nvPr>
            <p:ph type="title"/>
          </p:nvPr>
        </p:nvSpPr>
        <p:spPr>
          <a:xfrm>
            <a:off x="4855778" y="684698"/>
            <a:ext cx="1941830" cy="5080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11150" algn="l"/>
                <a:tab pos="747395" algn="l"/>
              </a:tabLst>
            </a:pPr>
            <a:r>
              <a:rPr sz="3150" spc="5" dirty="0">
                <a:solidFill>
                  <a:srgbClr val="FEFEFE"/>
                </a:solidFill>
              </a:rPr>
              <a:t>1	</a:t>
            </a:r>
            <a:r>
              <a:rPr sz="3150" spc="10" dirty="0">
                <a:solidFill>
                  <a:srgbClr val="FEFEFE"/>
                </a:solidFill>
              </a:rPr>
              <a:t>&amp;	</a:t>
            </a:r>
            <a:r>
              <a:rPr sz="3150" spc="355" dirty="0">
                <a:solidFill>
                  <a:srgbClr val="FEFEFE"/>
                </a:solidFill>
              </a:rPr>
              <a:t>ON</a:t>
            </a:r>
            <a:r>
              <a:rPr sz="3150" spc="190" dirty="0">
                <a:solidFill>
                  <a:srgbClr val="FEFEFE"/>
                </a:solidFill>
              </a:rPr>
              <a:t>L</a:t>
            </a:r>
            <a:r>
              <a:rPr sz="3150" spc="5" dirty="0">
                <a:solidFill>
                  <a:srgbClr val="FEFEFE"/>
                </a:solidFill>
              </a:rPr>
              <a:t>Y</a:t>
            </a:r>
            <a:endParaRPr sz="3150"/>
          </a:p>
        </p:txBody>
      </p:sp>
      <p:sp>
        <p:nvSpPr>
          <p:cNvPr id="93" name="object 93"/>
          <p:cNvSpPr txBox="1"/>
          <p:nvPr/>
        </p:nvSpPr>
        <p:spPr>
          <a:xfrm>
            <a:off x="4160710" y="1151816"/>
            <a:ext cx="3354704" cy="934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10"/>
              </a:spcBef>
            </a:pPr>
            <a:r>
              <a:rPr sz="2550" b="0" spc="30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CATALOGUE</a:t>
            </a:r>
            <a:endParaRPr sz="2550">
              <a:latin typeface="Brandon Grotesque Medium"/>
              <a:cs typeface="Brandon Grotesque Medium"/>
            </a:endParaRPr>
          </a:p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sz="1400" b="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1</a:t>
            </a:r>
            <a:r>
              <a:rPr sz="1400" b="0" spc="25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1400" b="0" spc="114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PIECE</a:t>
            </a:r>
            <a:r>
              <a:rPr sz="1400" b="0" spc="27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1400" b="0" spc="12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MINIMUM</a:t>
            </a:r>
            <a:r>
              <a:rPr sz="1400" b="0" spc="27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1400" b="0" spc="12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GIFTING</a:t>
            </a:r>
            <a:r>
              <a:rPr sz="1400" b="0" spc="27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1400" b="0" spc="12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GUIDE</a:t>
            </a:r>
            <a:r>
              <a:rPr sz="1400" b="0" spc="-15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endParaRPr sz="1400">
              <a:latin typeface="Brandon Grotesque Medium"/>
              <a:cs typeface="Brandon Grotesque Medium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616952" y="868680"/>
            <a:ext cx="155575" cy="6035040"/>
          </a:xfrm>
          <a:custGeom>
            <a:avLst/>
            <a:gdLst/>
            <a:ahLst/>
            <a:cxnLst/>
            <a:rect l="l" t="t" r="r" b="b"/>
            <a:pathLst>
              <a:path w="155575" h="6035040">
                <a:moveTo>
                  <a:pt x="155448" y="0"/>
                </a:moveTo>
                <a:lnTo>
                  <a:pt x="0" y="0"/>
                </a:lnTo>
                <a:lnTo>
                  <a:pt x="0" y="6035040"/>
                </a:lnTo>
                <a:lnTo>
                  <a:pt x="155448" y="6035040"/>
                </a:lnTo>
                <a:lnTo>
                  <a:pt x="155448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959" y="156959"/>
            <a:ext cx="7461884" cy="3642360"/>
            <a:chOff x="156959" y="156959"/>
            <a:chExt cx="7461884" cy="3642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959" y="156972"/>
              <a:ext cx="7461516" cy="3641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72" y="156972"/>
              <a:ext cx="3602736" cy="36418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972" y="156959"/>
              <a:ext cx="5695188" cy="364186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6971" y="3976623"/>
            <a:ext cx="7461504" cy="364185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OR2907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6800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OR2910</a:t>
            </a:r>
            <a:endParaRPr sz="1500">
              <a:latin typeface="Brandon Grotesque Bold"/>
              <a:cs typeface="Brandon Grotesque Bold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900416" y="155447"/>
            <a:ext cx="3602990" cy="7461884"/>
            <a:chOff x="7900416" y="155447"/>
            <a:chExt cx="3602990" cy="7461884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00416" y="155447"/>
              <a:ext cx="3602735" cy="7461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0416" y="156971"/>
              <a:ext cx="3602736" cy="364186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1658600" y="155447"/>
            <a:ext cx="3724275" cy="7461884"/>
            <a:chOff x="11658600" y="155447"/>
            <a:chExt cx="3724275" cy="7461884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58600" y="155447"/>
              <a:ext cx="3724148" cy="74615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58600" y="156971"/>
              <a:ext cx="3721607" cy="3641864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037576" y="340359"/>
            <a:ext cx="1950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Mission</a:t>
            </a:r>
            <a:r>
              <a:rPr spc="175" dirty="0"/>
              <a:t> </a:t>
            </a:r>
            <a:r>
              <a:rPr spc="80" dirty="0"/>
              <a:t>Pack</a:t>
            </a:r>
            <a:r>
              <a:rPr sz="2000" spc="80" dirty="0"/>
              <a:t>™</a:t>
            </a:r>
            <a:endParaRPr sz="2000"/>
          </a:p>
        </p:txBody>
      </p:sp>
      <p:sp>
        <p:nvSpPr>
          <p:cNvPr id="16" name="object 16"/>
          <p:cNvSpPr txBox="1"/>
          <p:nvPr/>
        </p:nvSpPr>
        <p:spPr>
          <a:xfrm>
            <a:off x="10414000" y="444500"/>
            <a:ext cx="108966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OR1213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87500" y="444500"/>
            <a:ext cx="108966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OR1205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457200" y="3319271"/>
          <a:ext cx="2958465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40.37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37.90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34.25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33.02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29.97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" name="object 19"/>
          <p:cNvGrpSpPr/>
          <p:nvPr/>
        </p:nvGrpSpPr>
        <p:grpSpPr>
          <a:xfrm>
            <a:off x="12129516" y="7131875"/>
            <a:ext cx="2958465" cy="392430"/>
            <a:chOff x="12129516" y="7131875"/>
            <a:chExt cx="2958465" cy="392430"/>
          </a:xfrm>
        </p:grpSpPr>
        <p:sp>
          <p:nvSpPr>
            <p:cNvPr id="20" name="object 20"/>
            <p:cNvSpPr/>
            <p:nvPr/>
          </p:nvSpPr>
          <p:spPr>
            <a:xfrm>
              <a:off x="12129516" y="7314755"/>
              <a:ext cx="2958465" cy="209550"/>
            </a:xfrm>
            <a:custGeom>
              <a:avLst/>
              <a:gdLst/>
              <a:ahLst/>
              <a:cxnLst/>
              <a:rect l="l" t="t" r="r" b="b"/>
              <a:pathLst>
                <a:path w="2958465" h="209550">
                  <a:moveTo>
                    <a:pt x="0" y="209168"/>
                  </a:moveTo>
                  <a:lnTo>
                    <a:pt x="2958083" y="209168"/>
                  </a:lnTo>
                  <a:lnTo>
                    <a:pt x="2958083" y="0"/>
                  </a:lnTo>
                  <a:lnTo>
                    <a:pt x="0" y="0"/>
                  </a:lnTo>
                  <a:lnTo>
                    <a:pt x="0" y="209168"/>
                  </a:lnTo>
                  <a:close/>
                </a:path>
              </a:pathLst>
            </a:custGeom>
            <a:solidFill>
              <a:srgbClr val="FEFEFE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29516" y="7131875"/>
              <a:ext cx="2958465" cy="182880"/>
            </a:xfrm>
            <a:custGeom>
              <a:avLst/>
              <a:gdLst/>
              <a:ahLst/>
              <a:cxnLst/>
              <a:rect l="l" t="t" r="r" b="b"/>
              <a:pathLst>
                <a:path w="2958465" h="182879">
                  <a:moveTo>
                    <a:pt x="2958083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2958083" y="182879"/>
                  </a:lnTo>
                  <a:lnTo>
                    <a:pt x="2958083" y="0"/>
                  </a:lnTo>
                  <a:close/>
                </a:path>
              </a:pathLst>
            </a:custGeom>
            <a:solidFill>
              <a:srgbClr val="2A2C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457200" y="7131875"/>
          <a:ext cx="14554200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67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04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00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21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49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21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798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2806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705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1815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7942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R="10477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626110" algn="l"/>
                        </a:tabLst>
                      </a:pP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	</a:t>
                      </a: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279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51.86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44.36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40.27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37.55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34.13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125.13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115.11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107.61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102.61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95.10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14"/>
                        </a:spcBef>
                        <a:tabLst>
                          <a:tab pos="626110" algn="l"/>
                        </a:tabLst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132.64	122.63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115.11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110.11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100.10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4604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object 23"/>
          <p:cNvSpPr/>
          <p:nvPr/>
        </p:nvSpPr>
        <p:spPr>
          <a:xfrm>
            <a:off x="471081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44500" y="331114"/>
            <a:ext cx="1828800" cy="104584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14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Gravitis™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ha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7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0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71081" y="4802797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44500" y="4114022"/>
            <a:ext cx="1419225" cy="103314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05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J</a:t>
            </a:r>
            <a:r>
              <a:rPr sz="2400" b="0" spc="120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uiceb</a:t>
            </a:r>
            <a:r>
              <a:rPr sz="2400" b="0" spc="110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o</a:t>
            </a:r>
            <a:r>
              <a:rPr sz="2400" b="0" spc="120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x™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3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owe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r </a:t>
            </a:r>
            <a:r>
              <a:rPr sz="1250" b="0" spc="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an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9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47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1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056030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037576" y="706684"/>
            <a:ext cx="805815" cy="66992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ackpac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49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2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803546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785028" y="288442"/>
            <a:ext cx="1960245" cy="108839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b="0" spc="10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Embarcadero</a:t>
            </a:r>
            <a:r>
              <a:rPr sz="2000" b="0" spc="10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ackpac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39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3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34160" y="7413752"/>
            <a:ext cx="21590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18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224142" y="7413752"/>
            <a:ext cx="211454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19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155447"/>
            <a:ext cx="3730752" cy="746150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032503" y="155447"/>
            <a:ext cx="3584575" cy="7461884"/>
            <a:chOff x="4032503" y="155447"/>
            <a:chExt cx="3584575" cy="746188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2503" y="155447"/>
              <a:ext cx="3584448" cy="74615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2503" y="155447"/>
              <a:ext cx="3584448" cy="364185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447" y="155447"/>
            <a:ext cx="3742245" cy="365605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0575" y="340359"/>
            <a:ext cx="2367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Finley</a:t>
            </a:r>
            <a:r>
              <a:rPr spc="204" dirty="0"/>
              <a:t> </a:t>
            </a:r>
            <a:r>
              <a:rPr spc="80" dirty="0"/>
              <a:t>Mill</a:t>
            </a:r>
            <a:r>
              <a:rPr spc="210" dirty="0"/>
              <a:t> </a:t>
            </a:r>
            <a:r>
              <a:rPr spc="80" dirty="0"/>
              <a:t>Pack</a:t>
            </a:r>
            <a:r>
              <a:rPr sz="2000" spc="80" dirty="0"/>
              <a:t>™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6530340" y="444500"/>
            <a:ext cx="108966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1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OR1241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94000" y="444500"/>
            <a:ext cx="108966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OR1250</a:t>
            </a:r>
            <a:endParaRPr sz="1500">
              <a:latin typeface="Brandon Grotesque Bold"/>
              <a:cs typeface="Brandon Grotesque Bold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927847" y="155447"/>
            <a:ext cx="7461884" cy="7461884"/>
            <a:chOff x="7927847" y="155447"/>
            <a:chExt cx="7461884" cy="7461884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27847" y="155447"/>
              <a:ext cx="7461504" cy="74615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7847" y="155447"/>
              <a:ext cx="5074919" cy="498659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OR1240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57200" y="7131875"/>
          <a:ext cx="1073086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2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15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66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54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68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2646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798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1472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270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1054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2197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626110" algn="l"/>
                        </a:tabLst>
                      </a:pP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	</a:t>
                      </a: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112.61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105.10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97.60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96.35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91.35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39.25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35.98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33.35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32.05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30.75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626110" algn="l"/>
                        </a:tabLst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159.58	</a:t>
                      </a: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151.74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143.89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138.66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133.43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184053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65600" y="288442"/>
            <a:ext cx="1877060" cy="108839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b="0" spc="8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Dixon</a:t>
            </a:r>
            <a:r>
              <a:rPr sz="2400" b="0" spc="16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9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Ditty</a:t>
            </a:r>
            <a:r>
              <a:rPr sz="2000" b="0" spc="9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F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inle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y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il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ollectio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n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39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8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9029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90575" y="706684"/>
            <a:ext cx="1877060" cy="66992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F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inle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y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il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ollectio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n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49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9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16900" y="284249"/>
            <a:ext cx="2261870" cy="109220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b="0" spc="9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Danville</a:t>
            </a:r>
            <a:r>
              <a:rPr sz="2400" b="0" spc="19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9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Duffel</a:t>
            </a:r>
            <a:r>
              <a:rPr sz="2000" b="0" spc="9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F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inle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y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il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ollectio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n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43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0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14157" y="7413752"/>
            <a:ext cx="255904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20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226045" y="7413752"/>
            <a:ext cx="20764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21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971" y="156959"/>
            <a:ext cx="7461884" cy="3642360"/>
            <a:chOff x="156971" y="156959"/>
            <a:chExt cx="7461884" cy="3642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971" y="156972"/>
              <a:ext cx="7461504" cy="36418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71" y="156959"/>
              <a:ext cx="5913628" cy="364186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56971" y="3976623"/>
            <a:ext cx="7461884" cy="3642360"/>
            <a:chOff x="156971" y="3976623"/>
            <a:chExt cx="7461884" cy="36423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495" y="3976623"/>
              <a:ext cx="7459980" cy="36418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71" y="3976623"/>
              <a:ext cx="5695188" cy="364185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4500" y="353059"/>
            <a:ext cx="20599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>
                <a:solidFill>
                  <a:srgbClr val="2B2C2D"/>
                </a:solidFill>
              </a:rPr>
              <a:t>Barrow</a:t>
            </a:r>
            <a:r>
              <a:rPr spc="170" dirty="0">
                <a:solidFill>
                  <a:srgbClr val="2B2C2D"/>
                </a:solidFill>
              </a:rPr>
              <a:t> </a:t>
            </a:r>
            <a:r>
              <a:rPr spc="114" dirty="0">
                <a:solidFill>
                  <a:srgbClr val="2B2C2D"/>
                </a:solidFill>
              </a:rPr>
              <a:t>Spork™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OR1420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6800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OR1423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21243" y="156971"/>
            <a:ext cx="7461503" cy="364186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921243" y="3976623"/>
            <a:ext cx="7461884" cy="3642360"/>
            <a:chOff x="7921243" y="3976623"/>
            <a:chExt cx="7461884" cy="364236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1243" y="3976623"/>
              <a:ext cx="7461504" cy="36418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1243" y="3976623"/>
              <a:ext cx="5695188" cy="364185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OR1422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11071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OR1421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457200" y="3319271"/>
          <a:ext cx="10730865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91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4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35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545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94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28.13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24.45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22.02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20.80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18.35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25.03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21.90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19.42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18.77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2032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16.88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457200" y="7131875"/>
          <a:ext cx="1073086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2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2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55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9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03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6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578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R="8572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39.42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35.67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31.28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30.03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27.55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24.40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21.28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18.77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18.15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16.88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object 19"/>
          <p:cNvSpPr/>
          <p:nvPr/>
        </p:nvSpPr>
        <p:spPr>
          <a:xfrm>
            <a:off x="471081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4500" y="692097"/>
            <a:ext cx="1575435" cy="68453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ulti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-</a:t>
            </a:r>
            <a:r>
              <a:rPr sz="1250" b="0" spc="-13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oo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U</a:t>
            </a:r>
            <a:r>
              <a:rPr sz="1250" b="0" spc="-114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tensi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l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0175">
              <a:lnSpc>
                <a:spcPct val="100000"/>
              </a:lnSpc>
              <a:spcBef>
                <a:spcPts val="565"/>
              </a:spcBef>
            </a:pPr>
            <a:r>
              <a:rPr sz="2350" dirty="0">
                <a:solidFill>
                  <a:srgbClr val="2B2C2D"/>
                </a:solidFill>
                <a:latin typeface="Minion Pro"/>
                <a:cs typeface="Minion Pro"/>
                <a:hlinkClick r:id="rId9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1081" y="4823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4500" y="4125031"/>
            <a:ext cx="3145155" cy="10433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90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Barrow</a:t>
            </a:r>
            <a:r>
              <a:rPr sz="2400" b="0" spc="225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55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Torch</a:t>
            </a:r>
            <a:r>
              <a:rPr sz="2400" b="0" spc="225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114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Lantern™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ulti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-</a:t>
            </a:r>
            <a:r>
              <a:rPr sz="1250" b="0" spc="-114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-114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urpos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e </a:t>
            </a:r>
            <a:r>
              <a:rPr sz="1250" b="0" spc="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F</a:t>
            </a:r>
            <a:r>
              <a:rPr sz="1250" b="0" spc="-11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lashligh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-9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5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0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216900" y="331114"/>
            <a:ext cx="1830705" cy="104584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9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Barrow</a:t>
            </a:r>
            <a:r>
              <a:rPr sz="2400" b="0" spc="17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8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Tool™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3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oc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t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ulti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-</a:t>
            </a:r>
            <a:r>
              <a:rPr sz="1250" b="0" spc="-13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oo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l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1920">
              <a:lnSpc>
                <a:spcPct val="100000"/>
              </a:lnSpc>
              <a:spcBef>
                <a:spcPts val="570"/>
              </a:spcBef>
            </a:pPr>
            <a:r>
              <a:rPr sz="2350" dirty="0">
                <a:solidFill>
                  <a:srgbClr val="2B2C2D"/>
                </a:solidFill>
                <a:latin typeface="Minion Pro"/>
                <a:cs typeface="Minion Pro"/>
                <a:hlinkClick r:id="rId11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235354" y="4823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216900" y="4125031"/>
            <a:ext cx="1979930" cy="10433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9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Barrow</a:t>
            </a:r>
            <a:r>
              <a:rPr sz="2400" b="0" spc="204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7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Tag™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ulti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-</a:t>
            </a:r>
            <a:r>
              <a:rPr sz="1250" b="0" spc="-13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oo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uggag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55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2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23126" y="7413752"/>
            <a:ext cx="23812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22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209773" y="7413752"/>
            <a:ext cx="24002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23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2" y="156971"/>
            <a:ext cx="7461503" cy="364186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OR1452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959" y="3976623"/>
            <a:ext cx="7461504" cy="36418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46800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OR1451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1243" y="3976623"/>
            <a:ext cx="7459979" cy="364185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911071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OR1416</a:t>
            </a:r>
            <a:endParaRPr sz="1500">
              <a:latin typeface="Brandon Grotesque Bold"/>
              <a:cs typeface="Brandon Grotesque 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921243" y="156971"/>
            <a:ext cx="7461884" cy="3642360"/>
            <a:chOff x="7921243" y="156971"/>
            <a:chExt cx="7461884" cy="36423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1243" y="156971"/>
              <a:ext cx="7461504" cy="36418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21243" y="156971"/>
              <a:ext cx="4829556" cy="364185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35188" y="340359"/>
            <a:ext cx="1609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Myers</a:t>
            </a:r>
            <a:r>
              <a:rPr spc="165" dirty="0"/>
              <a:t> </a:t>
            </a:r>
            <a:r>
              <a:rPr spc="70" dirty="0"/>
              <a:t>Tag™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OR1413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57200" y="3319271"/>
          <a:ext cx="10730865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9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4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3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04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49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87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99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43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R="8636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24.18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21.33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19.90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19.18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17.07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20.65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0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18.15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16.28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15.63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271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13.77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65327" y="7131875"/>
          <a:ext cx="1071435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1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986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72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3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720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R="113664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30.65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28.15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26.28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25.65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23.15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36.92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33.78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31.28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30.65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28.15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3781" y="1024291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44500" y="331114"/>
            <a:ext cx="3129280" cy="103759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9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Finley</a:t>
            </a:r>
            <a:r>
              <a:rPr sz="2400" b="0" spc="204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8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Mill</a:t>
            </a:r>
            <a:r>
              <a:rPr sz="2400" b="0" spc="21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114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Stashlight™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ulti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-</a:t>
            </a:r>
            <a:r>
              <a:rPr sz="1250" b="0" spc="-114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-114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urpos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F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lashligh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50495">
              <a:lnSpc>
                <a:spcPct val="100000"/>
              </a:lnSpc>
              <a:spcBef>
                <a:spcPts val="50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7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1081" y="4823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2627" y="4124917"/>
            <a:ext cx="1877060" cy="10433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9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Multi-Tool™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F</a:t>
            </a:r>
            <a:r>
              <a:rPr sz="1250" b="0" spc="-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inle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y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M</a:t>
            </a:r>
            <a:r>
              <a:rPr sz="1250" b="0" spc="-10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il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ollectio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n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1920">
              <a:lnSpc>
                <a:spcPct val="100000"/>
              </a:lnSpc>
              <a:spcBef>
                <a:spcPts val="550"/>
              </a:spcBef>
            </a:pPr>
            <a:r>
              <a:rPr sz="2350" dirty="0">
                <a:solidFill>
                  <a:srgbClr val="2B2C2D"/>
                </a:solidFill>
                <a:latin typeface="Minion Pro"/>
                <a:cs typeface="Minion Pro"/>
                <a:hlinkClick r:id="rId8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48054" y="4823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08771" y="4113995"/>
            <a:ext cx="1981200" cy="105410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85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Pismo</a:t>
            </a:r>
            <a:r>
              <a:rPr sz="2400" b="0" spc="165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105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Pouch™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ar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yin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g </a:t>
            </a:r>
            <a:r>
              <a:rPr sz="1250" b="0" spc="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as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9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50495">
              <a:lnSpc>
                <a:spcPct val="100000"/>
              </a:lnSpc>
              <a:spcBef>
                <a:spcPts val="63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9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48054" y="1024291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35188" y="676968"/>
            <a:ext cx="1037590" cy="69151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uggag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4460">
              <a:lnSpc>
                <a:spcPct val="100000"/>
              </a:lnSpc>
              <a:spcBef>
                <a:spcPts val="60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0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18838" y="7413752"/>
            <a:ext cx="24447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24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209614" y="7413752"/>
            <a:ext cx="24002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25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" y="156971"/>
            <a:ext cx="7461504" cy="364186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971" y="3976623"/>
            <a:ext cx="7459980" cy="36418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OR1453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6800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OR1419</a:t>
            </a:r>
            <a:endParaRPr sz="1500">
              <a:latin typeface="Brandon Grotesque Bold"/>
              <a:cs typeface="Brandon Grotesque 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927847" y="155447"/>
            <a:ext cx="7461884" cy="7461884"/>
            <a:chOff x="7927847" y="155447"/>
            <a:chExt cx="7461884" cy="746188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7847" y="155447"/>
              <a:ext cx="7461504" cy="74615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7847" y="165099"/>
              <a:ext cx="5074919" cy="498659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216900" y="339342"/>
            <a:ext cx="2089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Brockman</a:t>
            </a:r>
            <a:r>
              <a:rPr spc="190" dirty="0"/>
              <a:t> </a:t>
            </a:r>
            <a:r>
              <a:rPr spc="85" dirty="0"/>
              <a:t>Set</a:t>
            </a:r>
            <a:r>
              <a:rPr sz="2000" spc="85" dirty="0"/>
              <a:t>™</a:t>
            </a:r>
            <a:endParaRPr sz="2000"/>
          </a:p>
        </p:txBody>
      </p:sp>
      <p:sp>
        <p:nvSpPr>
          <p:cNvPr id="10" name="object 10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OR1424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57200" y="3319271"/>
          <a:ext cx="2958465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62.98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58.70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53.80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52.58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51.36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457200" y="7131875"/>
          <a:ext cx="1073086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5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21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1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86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229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58.53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54.95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50.16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48.96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45.38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57.46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53.18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48.93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47.70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44.01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471081" y="4811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4500" y="4116851"/>
            <a:ext cx="1517650" cy="103822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20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Somerset™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1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tatione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y </a:t>
            </a:r>
            <a:r>
              <a:rPr sz="1250" b="0" spc="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1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-9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1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6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1081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44500" y="331114"/>
            <a:ext cx="2136140" cy="104584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0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Fletcher</a:t>
            </a:r>
            <a:r>
              <a:rPr sz="2400" b="0" spc="16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10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Folio™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5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Padfolio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7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7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216900" y="705129"/>
            <a:ext cx="2039620" cy="67183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250" b="0" spc="15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d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woo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d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lipboar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d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50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8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1221" y="7413752"/>
            <a:ext cx="24193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26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214378" y="7413752"/>
            <a:ext cx="23114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27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900" y="0"/>
            <a:ext cx="7752715" cy="7772400"/>
            <a:chOff x="19900" y="0"/>
            <a:chExt cx="7752715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00" y="0"/>
              <a:ext cx="7752499" cy="7772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3481" y="333939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B3DFC8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3481" y="485742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D6A86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43366" y="333939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C5C6C1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43366" y="485742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68A19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13251" y="333939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8B725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13251" y="485742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A16D3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69615" y="333939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25978" y="333939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68A19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69615" y="485742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C5C6C1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25978" y="4857425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B4DEC8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31776" y="4594334"/>
            <a:ext cx="492759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Beebop</a:t>
            </a:r>
            <a:r>
              <a:rPr sz="800" spc="-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0854" y="6112366"/>
            <a:ext cx="49466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Evrybox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25308" y="4594334"/>
            <a:ext cx="44577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Boltron</a:t>
            </a:r>
            <a:r>
              <a:rPr sz="800" spc="-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77161" y="6112366"/>
            <a:ext cx="5422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Flyingto</a:t>
            </a:r>
            <a:r>
              <a:rPr sz="750" b="1" spc="-10" dirty="0">
                <a:latin typeface="Century Gothic"/>
                <a:cs typeface="Century Gothic"/>
              </a:rPr>
              <a:t>n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49835" y="4594334"/>
            <a:ext cx="53657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Boxanne</a:t>
            </a:r>
            <a:r>
              <a:rPr sz="800" spc="-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82010" y="6112366"/>
            <a:ext cx="47180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Graviti</a:t>
            </a:r>
            <a:r>
              <a:rPr sz="750" b="1" spc="-10" dirty="0">
                <a:latin typeface="Century Gothic"/>
                <a:cs typeface="Century Gothic"/>
              </a:rPr>
              <a:t>s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48021" y="4594334"/>
            <a:ext cx="47244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Budsies</a:t>
            </a:r>
            <a:r>
              <a:rPr sz="800" spc="-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53159" y="4594334"/>
            <a:ext cx="55499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Bumpster</a:t>
            </a:r>
            <a:r>
              <a:rPr sz="800" spc="-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08186" y="6112366"/>
            <a:ext cx="33274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10" dirty="0">
                <a:latin typeface="Century Gothic"/>
                <a:cs typeface="Century Gothic"/>
              </a:rPr>
              <a:t>Hiv</a:t>
            </a:r>
            <a:r>
              <a:rPr sz="750" b="1" spc="-5" dirty="0">
                <a:latin typeface="Century Gothic"/>
                <a:cs typeface="Century Gothic"/>
              </a:rPr>
              <a:t>e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57860" y="6112366"/>
            <a:ext cx="54610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JuiceBo</a:t>
            </a:r>
            <a:r>
              <a:rPr sz="750" b="1" spc="-10" dirty="0">
                <a:latin typeface="Century Gothic"/>
                <a:cs typeface="Century Gothic"/>
              </a:rPr>
              <a:t>x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28853" y="0"/>
            <a:ext cx="15116175" cy="7772400"/>
            <a:chOff x="428853" y="0"/>
            <a:chExt cx="15116175" cy="7772400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853" y="3226117"/>
              <a:ext cx="1258620" cy="130943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9711" y="3588181"/>
              <a:ext cx="1676628" cy="85266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7099" y="3339401"/>
              <a:ext cx="774357" cy="129428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76332" y="3559098"/>
              <a:ext cx="1246251" cy="79672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2306" y="3447935"/>
              <a:ext cx="1036650" cy="10504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0735" y="5210479"/>
              <a:ext cx="1354810" cy="64632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1205" y="5080000"/>
              <a:ext cx="1453641" cy="9073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49167" y="4936883"/>
              <a:ext cx="900582" cy="115605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48466" y="4915573"/>
              <a:ext cx="1051623" cy="10717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78944" y="4990884"/>
              <a:ext cx="1383233" cy="95407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72399" y="0"/>
              <a:ext cx="7772400" cy="77724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138264" y="1451376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825013" y="2969414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A16D3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608149" y="1451376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D6A86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294899" y="2969414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B4DEC8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883231" y="1451381"/>
              <a:ext cx="3404235" cy="4483100"/>
            </a:xfrm>
            <a:custGeom>
              <a:avLst/>
              <a:gdLst/>
              <a:ahLst/>
              <a:cxnLst/>
              <a:rect l="l" t="t" r="r" b="b"/>
              <a:pathLst>
                <a:path w="3404234" h="4483100">
                  <a:moveTo>
                    <a:pt x="1209319" y="3878402"/>
                  </a:moveTo>
                  <a:lnTo>
                    <a:pt x="1207503" y="3831145"/>
                  </a:lnTo>
                  <a:lnTo>
                    <a:pt x="1202131" y="3784892"/>
                  </a:lnTo>
                  <a:lnTo>
                    <a:pt x="1193355" y="3739756"/>
                  </a:lnTo>
                  <a:lnTo>
                    <a:pt x="1181290" y="3695890"/>
                  </a:lnTo>
                  <a:lnTo>
                    <a:pt x="1166075" y="3653421"/>
                  </a:lnTo>
                  <a:lnTo>
                    <a:pt x="1147864" y="3612489"/>
                  </a:lnTo>
                  <a:lnTo>
                    <a:pt x="1126769" y="3573221"/>
                  </a:lnTo>
                  <a:lnTo>
                    <a:pt x="1102931" y="3535743"/>
                  </a:lnTo>
                  <a:lnTo>
                    <a:pt x="1076477" y="3500221"/>
                  </a:lnTo>
                  <a:lnTo>
                    <a:pt x="1047559" y="3466757"/>
                  </a:lnTo>
                  <a:lnTo>
                    <a:pt x="1016304" y="3435489"/>
                  </a:lnTo>
                  <a:lnTo>
                    <a:pt x="982840" y="3406571"/>
                  </a:lnTo>
                  <a:lnTo>
                    <a:pt x="947305" y="3380130"/>
                  </a:lnTo>
                  <a:lnTo>
                    <a:pt x="909840" y="3356292"/>
                  </a:lnTo>
                  <a:lnTo>
                    <a:pt x="870572" y="3335197"/>
                  </a:lnTo>
                  <a:lnTo>
                    <a:pt x="829640" y="3316973"/>
                  </a:lnTo>
                  <a:lnTo>
                    <a:pt x="787171" y="3301771"/>
                  </a:lnTo>
                  <a:lnTo>
                    <a:pt x="743305" y="3289706"/>
                  </a:lnTo>
                  <a:lnTo>
                    <a:pt x="698169" y="3280918"/>
                  </a:lnTo>
                  <a:lnTo>
                    <a:pt x="651916" y="3275558"/>
                  </a:lnTo>
                  <a:lnTo>
                    <a:pt x="604659" y="3273729"/>
                  </a:lnTo>
                  <a:lnTo>
                    <a:pt x="557403" y="3275558"/>
                  </a:lnTo>
                  <a:lnTo>
                    <a:pt x="511149" y="3280918"/>
                  </a:lnTo>
                  <a:lnTo>
                    <a:pt x="466013" y="3289706"/>
                  </a:lnTo>
                  <a:lnTo>
                    <a:pt x="422148" y="3301771"/>
                  </a:lnTo>
                  <a:lnTo>
                    <a:pt x="379679" y="3316973"/>
                  </a:lnTo>
                  <a:lnTo>
                    <a:pt x="338747" y="3335197"/>
                  </a:lnTo>
                  <a:lnTo>
                    <a:pt x="299478" y="3356292"/>
                  </a:lnTo>
                  <a:lnTo>
                    <a:pt x="262013" y="3380130"/>
                  </a:lnTo>
                  <a:lnTo>
                    <a:pt x="226479" y="3406571"/>
                  </a:lnTo>
                  <a:lnTo>
                    <a:pt x="193014" y="3435489"/>
                  </a:lnTo>
                  <a:lnTo>
                    <a:pt x="161759" y="3466757"/>
                  </a:lnTo>
                  <a:lnTo>
                    <a:pt x="132842" y="3500221"/>
                  </a:lnTo>
                  <a:lnTo>
                    <a:pt x="106387" y="3535743"/>
                  </a:lnTo>
                  <a:lnTo>
                    <a:pt x="82550" y="3573221"/>
                  </a:lnTo>
                  <a:lnTo>
                    <a:pt x="61455" y="3612489"/>
                  </a:lnTo>
                  <a:lnTo>
                    <a:pt x="43243" y="3653421"/>
                  </a:lnTo>
                  <a:lnTo>
                    <a:pt x="28028" y="3695890"/>
                  </a:lnTo>
                  <a:lnTo>
                    <a:pt x="15963" y="3739756"/>
                  </a:lnTo>
                  <a:lnTo>
                    <a:pt x="7188" y="3784892"/>
                  </a:lnTo>
                  <a:lnTo>
                    <a:pt x="1816" y="3831145"/>
                  </a:lnTo>
                  <a:lnTo>
                    <a:pt x="0" y="3878402"/>
                  </a:lnTo>
                  <a:lnTo>
                    <a:pt x="1816" y="3925659"/>
                  </a:lnTo>
                  <a:lnTo>
                    <a:pt x="7188" y="3971925"/>
                  </a:lnTo>
                  <a:lnTo>
                    <a:pt x="15963" y="4017048"/>
                  </a:lnTo>
                  <a:lnTo>
                    <a:pt x="28028" y="4060914"/>
                  </a:lnTo>
                  <a:lnTo>
                    <a:pt x="43243" y="4103382"/>
                  </a:lnTo>
                  <a:lnTo>
                    <a:pt x="61455" y="4144314"/>
                  </a:lnTo>
                  <a:lnTo>
                    <a:pt x="82550" y="4183596"/>
                  </a:lnTo>
                  <a:lnTo>
                    <a:pt x="106387" y="4221061"/>
                  </a:lnTo>
                  <a:lnTo>
                    <a:pt x="132842" y="4256595"/>
                  </a:lnTo>
                  <a:lnTo>
                    <a:pt x="161759" y="4290047"/>
                  </a:lnTo>
                  <a:lnTo>
                    <a:pt x="193014" y="4321314"/>
                  </a:lnTo>
                  <a:lnTo>
                    <a:pt x="226479" y="4350232"/>
                  </a:lnTo>
                  <a:lnTo>
                    <a:pt x="262013" y="4376674"/>
                  </a:lnTo>
                  <a:lnTo>
                    <a:pt x="299478" y="4400512"/>
                  </a:lnTo>
                  <a:lnTo>
                    <a:pt x="338747" y="4421606"/>
                  </a:lnTo>
                  <a:lnTo>
                    <a:pt x="379679" y="4439831"/>
                  </a:lnTo>
                  <a:lnTo>
                    <a:pt x="422148" y="4455033"/>
                  </a:lnTo>
                  <a:lnTo>
                    <a:pt x="466013" y="4467098"/>
                  </a:lnTo>
                  <a:lnTo>
                    <a:pt x="511149" y="4475873"/>
                  </a:lnTo>
                  <a:lnTo>
                    <a:pt x="557403" y="4481246"/>
                  </a:lnTo>
                  <a:lnTo>
                    <a:pt x="604659" y="4483062"/>
                  </a:lnTo>
                  <a:lnTo>
                    <a:pt x="651916" y="4481246"/>
                  </a:lnTo>
                  <a:lnTo>
                    <a:pt x="698169" y="4475873"/>
                  </a:lnTo>
                  <a:lnTo>
                    <a:pt x="743305" y="4467098"/>
                  </a:lnTo>
                  <a:lnTo>
                    <a:pt x="787171" y="4455033"/>
                  </a:lnTo>
                  <a:lnTo>
                    <a:pt x="829640" y="4439831"/>
                  </a:lnTo>
                  <a:lnTo>
                    <a:pt x="870572" y="4421606"/>
                  </a:lnTo>
                  <a:lnTo>
                    <a:pt x="909840" y="4400512"/>
                  </a:lnTo>
                  <a:lnTo>
                    <a:pt x="947305" y="4376674"/>
                  </a:lnTo>
                  <a:lnTo>
                    <a:pt x="982840" y="4350232"/>
                  </a:lnTo>
                  <a:lnTo>
                    <a:pt x="1016304" y="4321314"/>
                  </a:lnTo>
                  <a:lnTo>
                    <a:pt x="1047559" y="4290047"/>
                  </a:lnTo>
                  <a:lnTo>
                    <a:pt x="1076477" y="4256595"/>
                  </a:lnTo>
                  <a:lnTo>
                    <a:pt x="1102931" y="4221061"/>
                  </a:lnTo>
                  <a:lnTo>
                    <a:pt x="1126769" y="4183596"/>
                  </a:lnTo>
                  <a:lnTo>
                    <a:pt x="1147864" y="4144314"/>
                  </a:lnTo>
                  <a:lnTo>
                    <a:pt x="1166075" y="4103382"/>
                  </a:lnTo>
                  <a:lnTo>
                    <a:pt x="1181290" y="4060914"/>
                  </a:lnTo>
                  <a:lnTo>
                    <a:pt x="1193355" y="4017048"/>
                  </a:lnTo>
                  <a:lnTo>
                    <a:pt x="1202131" y="3971925"/>
                  </a:lnTo>
                  <a:lnTo>
                    <a:pt x="1207503" y="3925659"/>
                  </a:lnTo>
                  <a:lnTo>
                    <a:pt x="1209319" y="3878402"/>
                  </a:lnTo>
                  <a:close/>
                </a:path>
                <a:path w="3404234" h="4483100">
                  <a:moveTo>
                    <a:pt x="3404120" y="604672"/>
                  </a:moveTo>
                  <a:lnTo>
                    <a:pt x="3402292" y="557415"/>
                  </a:lnTo>
                  <a:lnTo>
                    <a:pt x="3396932" y="511162"/>
                  </a:lnTo>
                  <a:lnTo>
                    <a:pt x="3388144" y="466026"/>
                  </a:lnTo>
                  <a:lnTo>
                    <a:pt x="3376079" y="422160"/>
                  </a:lnTo>
                  <a:lnTo>
                    <a:pt x="3360877" y="379691"/>
                  </a:lnTo>
                  <a:lnTo>
                    <a:pt x="3342652" y="338759"/>
                  </a:lnTo>
                  <a:lnTo>
                    <a:pt x="3321558" y="299491"/>
                  </a:lnTo>
                  <a:lnTo>
                    <a:pt x="3297720" y="262013"/>
                  </a:lnTo>
                  <a:lnTo>
                    <a:pt x="3271278" y="226479"/>
                  </a:lnTo>
                  <a:lnTo>
                    <a:pt x="3242360" y="193014"/>
                  </a:lnTo>
                  <a:lnTo>
                    <a:pt x="3211106" y="161759"/>
                  </a:lnTo>
                  <a:lnTo>
                    <a:pt x="3177641" y="132842"/>
                  </a:lnTo>
                  <a:lnTo>
                    <a:pt x="3142107" y="106400"/>
                  </a:lnTo>
                  <a:lnTo>
                    <a:pt x="3104642" y="82562"/>
                  </a:lnTo>
                  <a:lnTo>
                    <a:pt x="3065373" y="61468"/>
                  </a:lnTo>
                  <a:lnTo>
                    <a:pt x="3024441" y="43243"/>
                  </a:lnTo>
                  <a:lnTo>
                    <a:pt x="2981972" y="28028"/>
                  </a:lnTo>
                  <a:lnTo>
                    <a:pt x="2938107" y="15976"/>
                  </a:lnTo>
                  <a:lnTo>
                    <a:pt x="2892971" y="7188"/>
                  </a:lnTo>
                  <a:lnTo>
                    <a:pt x="2846705" y="1816"/>
                  </a:lnTo>
                  <a:lnTo>
                    <a:pt x="2799461" y="0"/>
                  </a:lnTo>
                  <a:lnTo>
                    <a:pt x="2752204" y="1816"/>
                  </a:lnTo>
                  <a:lnTo>
                    <a:pt x="2705938" y="7188"/>
                  </a:lnTo>
                  <a:lnTo>
                    <a:pt x="2660815" y="15976"/>
                  </a:lnTo>
                  <a:lnTo>
                    <a:pt x="2616949" y="28028"/>
                  </a:lnTo>
                  <a:lnTo>
                    <a:pt x="2574480" y="43243"/>
                  </a:lnTo>
                  <a:lnTo>
                    <a:pt x="2533548" y="61468"/>
                  </a:lnTo>
                  <a:lnTo>
                    <a:pt x="2494267" y="82562"/>
                  </a:lnTo>
                  <a:lnTo>
                    <a:pt x="2456802" y="106400"/>
                  </a:lnTo>
                  <a:lnTo>
                    <a:pt x="2421267" y="132842"/>
                  </a:lnTo>
                  <a:lnTo>
                    <a:pt x="2387816" y="161759"/>
                  </a:lnTo>
                  <a:lnTo>
                    <a:pt x="2356548" y="193014"/>
                  </a:lnTo>
                  <a:lnTo>
                    <a:pt x="2327630" y="226479"/>
                  </a:lnTo>
                  <a:lnTo>
                    <a:pt x="2301189" y="262013"/>
                  </a:lnTo>
                  <a:lnTo>
                    <a:pt x="2277351" y="299491"/>
                  </a:lnTo>
                  <a:lnTo>
                    <a:pt x="2256256" y="338759"/>
                  </a:lnTo>
                  <a:lnTo>
                    <a:pt x="2238032" y="379691"/>
                  </a:lnTo>
                  <a:lnTo>
                    <a:pt x="2222830" y="422160"/>
                  </a:lnTo>
                  <a:lnTo>
                    <a:pt x="2210765" y="466026"/>
                  </a:lnTo>
                  <a:lnTo>
                    <a:pt x="2201989" y="511162"/>
                  </a:lnTo>
                  <a:lnTo>
                    <a:pt x="2196617" y="557415"/>
                  </a:lnTo>
                  <a:lnTo>
                    <a:pt x="2194801" y="604672"/>
                  </a:lnTo>
                  <a:lnTo>
                    <a:pt x="2196617" y="651929"/>
                  </a:lnTo>
                  <a:lnTo>
                    <a:pt x="2201989" y="698182"/>
                  </a:lnTo>
                  <a:lnTo>
                    <a:pt x="2210765" y="743318"/>
                  </a:lnTo>
                  <a:lnTo>
                    <a:pt x="2222830" y="787184"/>
                  </a:lnTo>
                  <a:lnTo>
                    <a:pt x="2238032" y="829652"/>
                  </a:lnTo>
                  <a:lnTo>
                    <a:pt x="2256256" y="870585"/>
                  </a:lnTo>
                  <a:lnTo>
                    <a:pt x="2277351" y="909853"/>
                  </a:lnTo>
                  <a:lnTo>
                    <a:pt x="2301189" y="947331"/>
                  </a:lnTo>
                  <a:lnTo>
                    <a:pt x="2327630" y="982853"/>
                  </a:lnTo>
                  <a:lnTo>
                    <a:pt x="2356548" y="1016317"/>
                  </a:lnTo>
                  <a:lnTo>
                    <a:pt x="2387816" y="1047572"/>
                  </a:lnTo>
                  <a:lnTo>
                    <a:pt x="2421267" y="1076502"/>
                  </a:lnTo>
                  <a:lnTo>
                    <a:pt x="2456802" y="1102944"/>
                  </a:lnTo>
                  <a:lnTo>
                    <a:pt x="2494267" y="1126782"/>
                  </a:lnTo>
                  <a:lnTo>
                    <a:pt x="2533548" y="1147876"/>
                  </a:lnTo>
                  <a:lnTo>
                    <a:pt x="2574480" y="1166088"/>
                  </a:lnTo>
                  <a:lnTo>
                    <a:pt x="2616949" y="1181303"/>
                  </a:lnTo>
                  <a:lnTo>
                    <a:pt x="2660815" y="1193368"/>
                  </a:lnTo>
                  <a:lnTo>
                    <a:pt x="2705938" y="1202143"/>
                  </a:lnTo>
                  <a:lnTo>
                    <a:pt x="2752204" y="1207516"/>
                  </a:lnTo>
                  <a:lnTo>
                    <a:pt x="2799461" y="1209332"/>
                  </a:lnTo>
                  <a:lnTo>
                    <a:pt x="2846705" y="1207516"/>
                  </a:lnTo>
                  <a:lnTo>
                    <a:pt x="2892971" y="1202143"/>
                  </a:lnTo>
                  <a:lnTo>
                    <a:pt x="2938107" y="1193368"/>
                  </a:lnTo>
                  <a:lnTo>
                    <a:pt x="2981972" y="1181303"/>
                  </a:lnTo>
                  <a:lnTo>
                    <a:pt x="3024441" y="1166088"/>
                  </a:lnTo>
                  <a:lnTo>
                    <a:pt x="3065373" y="1147876"/>
                  </a:lnTo>
                  <a:lnTo>
                    <a:pt x="3104642" y="1126782"/>
                  </a:lnTo>
                  <a:lnTo>
                    <a:pt x="3142107" y="1102944"/>
                  </a:lnTo>
                  <a:lnTo>
                    <a:pt x="3177641" y="1076502"/>
                  </a:lnTo>
                  <a:lnTo>
                    <a:pt x="3211106" y="1047572"/>
                  </a:lnTo>
                  <a:lnTo>
                    <a:pt x="3242360" y="1016317"/>
                  </a:lnTo>
                  <a:lnTo>
                    <a:pt x="3271278" y="982853"/>
                  </a:lnTo>
                  <a:lnTo>
                    <a:pt x="3297720" y="947331"/>
                  </a:lnTo>
                  <a:lnTo>
                    <a:pt x="3321558" y="909853"/>
                  </a:lnTo>
                  <a:lnTo>
                    <a:pt x="3342652" y="870585"/>
                  </a:lnTo>
                  <a:lnTo>
                    <a:pt x="3360877" y="829652"/>
                  </a:lnTo>
                  <a:lnTo>
                    <a:pt x="3376079" y="787184"/>
                  </a:lnTo>
                  <a:lnTo>
                    <a:pt x="3388144" y="743318"/>
                  </a:lnTo>
                  <a:lnTo>
                    <a:pt x="3396932" y="698182"/>
                  </a:lnTo>
                  <a:lnTo>
                    <a:pt x="3402292" y="651929"/>
                  </a:lnTo>
                  <a:lnTo>
                    <a:pt x="3404120" y="604672"/>
                  </a:lnTo>
                  <a:close/>
                </a:path>
              </a:pathLst>
            </a:custGeom>
            <a:solidFill>
              <a:srgbClr val="68A19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764784" y="2969414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353122" y="4725108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D6A86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434397" y="1451376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C5C6C1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3790760" y="1451376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8B725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3121148" y="2969414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D6A86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709485" y="4725108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C5C6C1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065848" y="4725108"/>
              <a:ext cx="1209675" cy="1209675"/>
            </a:xfrm>
            <a:custGeom>
              <a:avLst/>
              <a:gdLst/>
              <a:ahLst/>
              <a:cxnLst/>
              <a:rect l="l" t="t" r="r" b="b"/>
              <a:pathLst>
                <a:path w="1209675" h="1209675">
                  <a:moveTo>
                    <a:pt x="604659" y="0"/>
                  </a:moveTo>
                  <a:lnTo>
                    <a:pt x="557405" y="1819"/>
                  </a:lnTo>
                  <a:lnTo>
                    <a:pt x="511146" y="7187"/>
                  </a:lnTo>
                  <a:lnTo>
                    <a:pt x="466016" y="15970"/>
                  </a:lnTo>
                  <a:lnTo>
                    <a:pt x="422149" y="28032"/>
                  </a:lnTo>
                  <a:lnTo>
                    <a:pt x="379680" y="43241"/>
                  </a:lnTo>
                  <a:lnTo>
                    <a:pt x="338744" y="61460"/>
                  </a:lnTo>
                  <a:lnTo>
                    <a:pt x="299475" y="82556"/>
                  </a:lnTo>
                  <a:lnTo>
                    <a:pt x="262007" y="106395"/>
                  </a:lnTo>
                  <a:lnTo>
                    <a:pt x="226474" y="132841"/>
                  </a:lnTo>
                  <a:lnTo>
                    <a:pt x="193012" y="161760"/>
                  </a:lnTo>
                  <a:lnTo>
                    <a:pt x="161755" y="193019"/>
                  </a:lnTo>
                  <a:lnTo>
                    <a:pt x="132836" y="226482"/>
                  </a:lnTo>
                  <a:lnTo>
                    <a:pt x="106390" y="262015"/>
                  </a:lnTo>
                  <a:lnTo>
                    <a:pt x="82553" y="299484"/>
                  </a:lnTo>
                  <a:lnTo>
                    <a:pt x="61457" y="338754"/>
                  </a:lnTo>
                  <a:lnTo>
                    <a:pt x="43239" y="379691"/>
                  </a:lnTo>
                  <a:lnTo>
                    <a:pt x="28031" y="422160"/>
                  </a:lnTo>
                  <a:lnTo>
                    <a:pt x="15969" y="466028"/>
                  </a:lnTo>
                  <a:lnTo>
                    <a:pt x="7187" y="511158"/>
                  </a:lnTo>
                  <a:lnTo>
                    <a:pt x="1819" y="557418"/>
                  </a:lnTo>
                  <a:lnTo>
                    <a:pt x="0" y="604672"/>
                  </a:lnTo>
                  <a:lnTo>
                    <a:pt x="1819" y="651926"/>
                  </a:lnTo>
                  <a:lnTo>
                    <a:pt x="7187" y="698185"/>
                  </a:lnTo>
                  <a:lnTo>
                    <a:pt x="15969" y="743316"/>
                  </a:lnTo>
                  <a:lnTo>
                    <a:pt x="28031" y="787182"/>
                  </a:lnTo>
                  <a:lnTo>
                    <a:pt x="43239" y="829651"/>
                  </a:lnTo>
                  <a:lnTo>
                    <a:pt x="61457" y="870587"/>
                  </a:lnTo>
                  <a:lnTo>
                    <a:pt x="82553" y="909856"/>
                  </a:lnTo>
                  <a:lnTo>
                    <a:pt x="106390" y="947324"/>
                  </a:lnTo>
                  <a:lnTo>
                    <a:pt x="132836" y="982857"/>
                  </a:lnTo>
                  <a:lnTo>
                    <a:pt x="161755" y="1016319"/>
                  </a:lnTo>
                  <a:lnTo>
                    <a:pt x="193012" y="1047577"/>
                  </a:lnTo>
                  <a:lnTo>
                    <a:pt x="226474" y="1076495"/>
                  </a:lnTo>
                  <a:lnTo>
                    <a:pt x="262007" y="1102941"/>
                  </a:lnTo>
                  <a:lnTo>
                    <a:pt x="299475" y="1126778"/>
                  </a:lnTo>
                  <a:lnTo>
                    <a:pt x="338744" y="1147874"/>
                  </a:lnTo>
                  <a:lnTo>
                    <a:pt x="379680" y="1166092"/>
                  </a:lnTo>
                  <a:lnTo>
                    <a:pt x="422149" y="1181300"/>
                  </a:lnTo>
                  <a:lnTo>
                    <a:pt x="466016" y="1193362"/>
                  </a:lnTo>
                  <a:lnTo>
                    <a:pt x="511146" y="1202144"/>
                  </a:lnTo>
                  <a:lnTo>
                    <a:pt x="557405" y="1207512"/>
                  </a:lnTo>
                  <a:lnTo>
                    <a:pt x="604659" y="1209332"/>
                  </a:lnTo>
                  <a:lnTo>
                    <a:pt x="651913" y="1207512"/>
                  </a:lnTo>
                  <a:lnTo>
                    <a:pt x="698173" y="1202144"/>
                  </a:lnTo>
                  <a:lnTo>
                    <a:pt x="743303" y="1193362"/>
                  </a:lnTo>
                  <a:lnTo>
                    <a:pt x="787169" y="1181300"/>
                  </a:lnTo>
                  <a:lnTo>
                    <a:pt x="829638" y="1166092"/>
                  </a:lnTo>
                  <a:lnTo>
                    <a:pt x="870574" y="1147874"/>
                  </a:lnTo>
                  <a:lnTo>
                    <a:pt x="909843" y="1126778"/>
                  </a:lnTo>
                  <a:lnTo>
                    <a:pt x="947312" y="1102941"/>
                  </a:lnTo>
                  <a:lnTo>
                    <a:pt x="982844" y="1076495"/>
                  </a:lnTo>
                  <a:lnTo>
                    <a:pt x="1016306" y="1047577"/>
                  </a:lnTo>
                  <a:lnTo>
                    <a:pt x="1047564" y="1016319"/>
                  </a:lnTo>
                  <a:lnTo>
                    <a:pt x="1076483" y="982857"/>
                  </a:lnTo>
                  <a:lnTo>
                    <a:pt x="1102928" y="947324"/>
                  </a:lnTo>
                  <a:lnTo>
                    <a:pt x="1126766" y="909856"/>
                  </a:lnTo>
                  <a:lnTo>
                    <a:pt x="1147861" y="870587"/>
                  </a:lnTo>
                  <a:lnTo>
                    <a:pt x="1166080" y="829651"/>
                  </a:lnTo>
                  <a:lnTo>
                    <a:pt x="1181287" y="787182"/>
                  </a:lnTo>
                  <a:lnTo>
                    <a:pt x="1193350" y="743316"/>
                  </a:lnTo>
                  <a:lnTo>
                    <a:pt x="1202132" y="698185"/>
                  </a:lnTo>
                  <a:lnTo>
                    <a:pt x="1207500" y="651926"/>
                  </a:lnTo>
                  <a:lnTo>
                    <a:pt x="1209319" y="604672"/>
                  </a:lnTo>
                  <a:lnTo>
                    <a:pt x="1207500" y="557418"/>
                  </a:lnTo>
                  <a:lnTo>
                    <a:pt x="1202132" y="511158"/>
                  </a:lnTo>
                  <a:lnTo>
                    <a:pt x="1193350" y="466028"/>
                  </a:lnTo>
                  <a:lnTo>
                    <a:pt x="1181287" y="422160"/>
                  </a:lnTo>
                  <a:lnTo>
                    <a:pt x="1166080" y="379691"/>
                  </a:lnTo>
                  <a:lnTo>
                    <a:pt x="1147861" y="338754"/>
                  </a:lnTo>
                  <a:lnTo>
                    <a:pt x="1126766" y="299484"/>
                  </a:lnTo>
                  <a:lnTo>
                    <a:pt x="1102928" y="262015"/>
                  </a:lnTo>
                  <a:lnTo>
                    <a:pt x="1076483" y="226482"/>
                  </a:lnTo>
                  <a:lnTo>
                    <a:pt x="1047564" y="193019"/>
                  </a:lnTo>
                  <a:lnTo>
                    <a:pt x="1016306" y="161760"/>
                  </a:lnTo>
                  <a:lnTo>
                    <a:pt x="982844" y="132841"/>
                  </a:lnTo>
                  <a:lnTo>
                    <a:pt x="947312" y="106395"/>
                  </a:lnTo>
                  <a:lnTo>
                    <a:pt x="909843" y="82556"/>
                  </a:lnTo>
                  <a:lnTo>
                    <a:pt x="870574" y="61460"/>
                  </a:lnTo>
                  <a:lnTo>
                    <a:pt x="829638" y="43241"/>
                  </a:lnTo>
                  <a:lnTo>
                    <a:pt x="787169" y="28032"/>
                  </a:lnTo>
                  <a:lnTo>
                    <a:pt x="743303" y="15970"/>
                  </a:lnTo>
                  <a:lnTo>
                    <a:pt x="698173" y="7187"/>
                  </a:lnTo>
                  <a:lnTo>
                    <a:pt x="651913" y="1819"/>
                  </a:lnTo>
                  <a:lnTo>
                    <a:pt x="604659" y="0"/>
                  </a:lnTo>
                  <a:close/>
                </a:path>
              </a:pathLst>
            </a:custGeom>
            <a:solidFill>
              <a:srgbClr val="A16D3C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2561173" y="1730141"/>
            <a:ext cx="2772410" cy="304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00" b="0" spc="15" dirty="0">
                <a:solidFill>
                  <a:srgbClr val="000000"/>
                </a:solidFill>
                <a:latin typeface="Century Gothic"/>
                <a:cs typeface="Century Gothic"/>
              </a:rPr>
              <a:t>Mindblowing</a:t>
            </a:r>
            <a:r>
              <a:rPr sz="1800" b="0" spc="-2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800" b="0" spc="15" dirty="0">
                <a:solidFill>
                  <a:srgbClr val="000000"/>
                </a:solidFill>
                <a:latin typeface="Century Gothic"/>
                <a:cs typeface="Century Gothic"/>
              </a:rPr>
              <a:t>Packaging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730335" y="2125628"/>
            <a:ext cx="4434205" cy="444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1800"/>
              </a:lnSpc>
              <a:spcBef>
                <a:spcPts val="95"/>
              </a:spcBef>
            </a:pPr>
            <a:r>
              <a:rPr sz="900" spc="5" dirty="0">
                <a:latin typeface="Century Gothic"/>
                <a:cs typeface="Century Gothic"/>
              </a:rPr>
              <a:t>The experience</a:t>
            </a:r>
            <a:r>
              <a:rPr sz="900" spc="1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includes</a:t>
            </a:r>
            <a:r>
              <a:rPr sz="900" spc="10" dirty="0">
                <a:latin typeface="Century Gothic"/>
                <a:cs typeface="Century Gothic"/>
              </a:rPr>
              <a:t> </a:t>
            </a:r>
            <a:r>
              <a:rPr sz="900" spc="5" dirty="0">
                <a:latin typeface="Century Gothic"/>
                <a:cs typeface="Century Gothic"/>
              </a:rPr>
              <a:t>their</a:t>
            </a:r>
            <a:r>
              <a:rPr sz="900" spc="1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spectacular</a:t>
            </a:r>
            <a:r>
              <a:rPr sz="900" spc="1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packaging.</a:t>
            </a:r>
            <a:r>
              <a:rPr sz="900" spc="10" dirty="0">
                <a:latin typeface="Century Gothic"/>
                <a:cs typeface="Century Gothic"/>
              </a:rPr>
              <a:t> Check </a:t>
            </a:r>
            <a:r>
              <a:rPr sz="900" spc="5" dirty="0">
                <a:latin typeface="Century Gothic"/>
                <a:cs typeface="Century Gothic"/>
              </a:rPr>
              <a:t>out</a:t>
            </a:r>
            <a:r>
              <a:rPr sz="900" spc="10" dirty="0">
                <a:latin typeface="Century Gothic"/>
                <a:cs typeface="Century Gothic"/>
              </a:rPr>
              <a:t> </a:t>
            </a:r>
            <a:r>
              <a:rPr sz="900" spc="5" dirty="0">
                <a:latin typeface="Century Gothic"/>
                <a:cs typeface="Century Gothic"/>
              </a:rPr>
              <a:t>the</a:t>
            </a:r>
            <a:r>
              <a:rPr sz="900" spc="10" dirty="0">
                <a:latin typeface="Century Gothic"/>
                <a:cs typeface="Century Gothic"/>
              </a:rPr>
              <a:t> </a:t>
            </a:r>
            <a:r>
              <a:rPr sz="900" dirty="0">
                <a:latin typeface="Century Gothic"/>
                <a:cs typeface="Century Gothic"/>
              </a:rPr>
              <a:t>designs </a:t>
            </a:r>
            <a:r>
              <a:rPr sz="900" spc="5" dirty="0">
                <a:latin typeface="Century Gothic"/>
                <a:cs typeface="Century Gothic"/>
              </a:rPr>
              <a:t> below that </a:t>
            </a:r>
            <a:r>
              <a:rPr sz="900" spc="10" dirty="0">
                <a:latin typeface="Century Gothic"/>
                <a:cs typeface="Century Gothic"/>
              </a:rPr>
              <a:t>make them </a:t>
            </a:r>
            <a:r>
              <a:rPr sz="900" spc="5" dirty="0">
                <a:latin typeface="Century Gothic"/>
                <a:cs typeface="Century Gothic"/>
              </a:rPr>
              <a:t>so highly coveted at the retail </a:t>
            </a:r>
            <a:r>
              <a:rPr sz="900" dirty="0">
                <a:latin typeface="Century Gothic"/>
                <a:cs typeface="Century Gothic"/>
              </a:rPr>
              <a:t>level, perfect </a:t>
            </a:r>
            <a:r>
              <a:rPr sz="900" spc="5" dirty="0">
                <a:latin typeface="Century Gothic"/>
                <a:cs typeface="Century Gothic"/>
              </a:rPr>
              <a:t>for holiday </a:t>
            </a:r>
            <a:r>
              <a:rPr sz="900" spc="-235" dirty="0">
                <a:latin typeface="Century Gothic"/>
                <a:cs typeface="Century Gothic"/>
              </a:rPr>
              <a:t> </a:t>
            </a:r>
            <a:r>
              <a:rPr sz="900" spc="5" dirty="0">
                <a:latin typeface="Century Gothic"/>
                <a:cs typeface="Century Gothic"/>
              </a:rPr>
              <a:t>gift-giving.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511702" y="2706320"/>
            <a:ext cx="46291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Kronies</a:t>
            </a:r>
            <a:r>
              <a:rPr sz="800" spc="-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093630" y="4224352"/>
            <a:ext cx="67246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Sonosphear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937197" y="2706320"/>
            <a:ext cx="55181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Lunatun</a:t>
            </a:r>
            <a:r>
              <a:rPr sz="750" b="1" spc="-10" dirty="0">
                <a:latin typeface="Century Gothic"/>
                <a:cs typeface="Century Gothic"/>
              </a:rPr>
              <a:t>e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589052" y="4224352"/>
            <a:ext cx="62103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Tenfour 2.</a:t>
            </a:r>
            <a:r>
              <a:rPr sz="750" b="1" spc="-10" dirty="0">
                <a:latin typeface="Century Gothic"/>
                <a:cs typeface="Century Gothic"/>
              </a:rPr>
              <a:t>0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304219" y="2706320"/>
            <a:ext cx="75755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Octoforce 2.</a:t>
            </a:r>
            <a:r>
              <a:rPr sz="750" b="1" spc="-10" dirty="0">
                <a:latin typeface="Century Gothic"/>
                <a:cs typeface="Century Gothic"/>
              </a:rPr>
              <a:t>0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091943" y="4224352"/>
            <a:ext cx="55562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Thumpa</a:t>
            </a:r>
            <a:r>
              <a:rPr sz="750" b="1" spc="-10" dirty="0">
                <a:latin typeface="Century Gothic"/>
                <a:cs typeface="Century Gothic"/>
              </a:rPr>
              <a:t>h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863542" y="2706320"/>
            <a:ext cx="35115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Ony</a:t>
            </a:r>
            <a:r>
              <a:rPr sz="750" b="1" spc="-10" dirty="0">
                <a:latin typeface="Century Gothic"/>
                <a:cs typeface="Century Gothic"/>
              </a:rPr>
              <a:t>t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4135875" y="2706320"/>
            <a:ext cx="51943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Pionears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430375" y="4224352"/>
            <a:ext cx="59118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5" dirty="0">
                <a:latin typeface="Century Gothic"/>
                <a:cs typeface="Century Gothic"/>
              </a:rPr>
              <a:t>Wrapsod</a:t>
            </a:r>
            <a:r>
              <a:rPr sz="750" b="1" spc="-10" dirty="0">
                <a:latin typeface="Century Gothic"/>
                <a:cs typeface="Century Gothic"/>
              </a:rPr>
              <a:t>y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128296" y="5987751"/>
            <a:ext cx="719455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10" dirty="0">
                <a:latin typeface="Century Gothic"/>
                <a:cs typeface="Century Gothic"/>
              </a:rPr>
              <a:t>Barrow</a:t>
            </a:r>
            <a:r>
              <a:rPr sz="750" b="1" spc="-5" dirty="0">
                <a:latin typeface="Century Gothic"/>
                <a:cs typeface="Century Gothic"/>
              </a:rPr>
              <a:t> Torch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630288" y="5987751"/>
            <a:ext cx="65532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10" dirty="0">
                <a:latin typeface="Century Gothic"/>
                <a:cs typeface="Century Gothic"/>
              </a:rPr>
              <a:t>Barrow</a:t>
            </a:r>
            <a:r>
              <a:rPr sz="750" b="1" spc="-5" dirty="0">
                <a:latin typeface="Century Gothic"/>
                <a:cs typeface="Century Gothic"/>
              </a:rPr>
              <a:t> Tool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996078" y="5987751"/>
            <a:ext cx="63627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10" dirty="0">
                <a:latin typeface="Century Gothic"/>
                <a:cs typeface="Century Gothic"/>
              </a:rPr>
              <a:t>Barrow</a:t>
            </a:r>
            <a:r>
              <a:rPr sz="750" b="1" spc="-5" dirty="0">
                <a:latin typeface="Century Gothic"/>
                <a:cs typeface="Century Gothic"/>
              </a:rPr>
              <a:t> Tag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306184" y="5987751"/>
            <a:ext cx="728980" cy="1536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50" b="1" spc="-10" dirty="0">
                <a:latin typeface="Century Gothic"/>
                <a:cs typeface="Century Gothic"/>
              </a:rPr>
              <a:t>Barrow</a:t>
            </a:r>
            <a:r>
              <a:rPr sz="750" b="1" spc="-5" dirty="0">
                <a:latin typeface="Century Gothic"/>
                <a:cs typeface="Century Gothic"/>
              </a:rPr>
              <a:t> Spork</a:t>
            </a:r>
            <a:r>
              <a:rPr sz="800" spc="35" dirty="0">
                <a:solidFill>
                  <a:srgbClr val="343433"/>
                </a:solidFill>
                <a:latin typeface="Century Gothic"/>
                <a:cs typeface="Century Gothic"/>
              </a:rPr>
              <a:t>™</a:t>
            </a:r>
            <a:endParaRPr sz="800">
              <a:latin typeface="Century Gothic"/>
              <a:cs typeface="Century Gothic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0" y="1236192"/>
            <a:ext cx="15544800" cy="6536690"/>
            <a:chOff x="0" y="1236192"/>
            <a:chExt cx="15544800" cy="6536690"/>
          </a:xfrm>
        </p:grpSpPr>
        <p:pic>
          <p:nvPicPr>
            <p:cNvPr id="64" name="object 6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14957" y="1236192"/>
              <a:ext cx="1655940" cy="150948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14890" y="1520380"/>
              <a:ext cx="995832" cy="107132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374437" y="1529194"/>
              <a:ext cx="616508" cy="1131519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561125" y="1520393"/>
              <a:ext cx="955865" cy="105413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76070" y="1528051"/>
              <a:ext cx="838695" cy="110357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31033" y="3045929"/>
              <a:ext cx="1090053" cy="113281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012079" y="2994952"/>
              <a:ext cx="820940" cy="113833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109410" y="3176016"/>
              <a:ext cx="1286014" cy="76451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67990" y="4725111"/>
              <a:ext cx="839812" cy="124945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573905" y="4747269"/>
              <a:ext cx="767753" cy="122728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932970" y="4820907"/>
              <a:ext cx="762330" cy="106653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417855" y="4738674"/>
              <a:ext cx="488937" cy="118569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428496" y="2975914"/>
              <a:ext cx="932542" cy="1197457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0" y="7315199"/>
              <a:ext cx="15544800" cy="457200"/>
            </a:xfrm>
            <a:custGeom>
              <a:avLst/>
              <a:gdLst/>
              <a:ahLst/>
              <a:cxnLst/>
              <a:rect l="l" t="t" r="r" b="b"/>
              <a:pathLst>
                <a:path w="15544800" h="457200">
                  <a:moveTo>
                    <a:pt x="4572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</a:path>
                <a:path w="15544800" h="457200">
                  <a:moveTo>
                    <a:pt x="15544800" y="0"/>
                  </a:moveTo>
                  <a:lnTo>
                    <a:pt x="15087600" y="0"/>
                  </a:lnTo>
                  <a:lnTo>
                    <a:pt x="15087600" y="457200"/>
                  </a:lnTo>
                  <a:lnTo>
                    <a:pt x="15544800" y="457200"/>
                  </a:lnTo>
                  <a:lnTo>
                    <a:pt x="15544800" y="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118840" y="7413752"/>
            <a:ext cx="24637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28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5208822" y="7413752"/>
            <a:ext cx="24193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29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058900" cy="7772400"/>
            <a:chOff x="0" y="0"/>
            <a:chExt cx="1405890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4058899" cy="77724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829797" y="517362"/>
              <a:ext cx="3684904" cy="3684904"/>
            </a:xfrm>
            <a:custGeom>
              <a:avLst/>
              <a:gdLst/>
              <a:ahLst/>
              <a:cxnLst/>
              <a:rect l="l" t="t" r="r" b="b"/>
              <a:pathLst>
                <a:path w="3684905" h="3684904">
                  <a:moveTo>
                    <a:pt x="1842338" y="0"/>
                  </a:moveTo>
                  <a:lnTo>
                    <a:pt x="1794034" y="620"/>
                  </a:lnTo>
                  <a:lnTo>
                    <a:pt x="1746036" y="2473"/>
                  </a:lnTo>
                  <a:lnTo>
                    <a:pt x="1698360" y="5542"/>
                  </a:lnTo>
                  <a:lnTo>
                    <a:pt x="1651020" y="9813"/>
                  </a:lnTo>
                  <a:lnTo>
                    <a:pt x="1604033" y="15270"/>
                  </a:lnTo>
                  <a:lnTo>
                    <a:pt x="1557412" y="21898"/>
                  </a:lnTo>
                  <a:lnTo>
                    <a:pt x="1511174" y="29682"/>
                  </a:lnTo>
                  <a:lnTo>
                    <a:pt x="1465334" y="38607"/>
                  </a:lnTo>
                  <a:lnTo>
                    <a:pt x="1419905" y="48657"/>
                  </a:lnTo>
                  <a:lnTo>
                    <a:pt x="1374905" y="59817"/>
                  </a:lnTo>
                  <a:lnTo>
                    <a:pt x="1330348" y="72073"/>
                  </a:lnTo>
                  <a:lnTo>
                    <a:pt x="1286248" y="85409"/>
                  </a:lnTo>
                  <a:lnTo>
                    <a:pt x="1242622" y="99810"/>
                  </a:lnTo>
                  <a:lnTo>
                    <a:pt x="1199485" y="115260"/>
                  </a:lnTo>
                  <a:lnTo>
                    <a:pt x="1156851" y="131746"/>
                  </a:lnTo>
                  <a:lnTo>
                    <a:pt x="1114736" y="149250"/>
                  </a:lnTo>
                  <a:lnTo>
                    <a:pt x="1073155" y="167759"/>
                  </a:lnTo>
                  <a:lnTo>
                    <a:pt x="1032123" y="187256"/>
                  </a:lnTo>
                  <a:lnTo>
                    <a:pt x="991655" y="207728"/>
                  </a:lnTo>
                  <a:lnTo>
                    <a:pt x="951767" y="229158"/>
                  </a:lnTo>
                  <a:lnTo>
                    <a:pt x="912473" y="251532"/>
                  </a:lnTo>
                  <a:lnTo>
                    <a:pt x="873789" y="274834"/>
                  </a:lnTo>
                  <a:lnTo>
                    <a:pt x="835730" y="299049"/>
                  </a:lnTo>
                  <a:lnTo>
                    <a:pt x="798311" y="324163"/>
                  </a:lnTo>
                  <a:lnTo>
                    <a:pt x="761548" y="350159"/>
                  </a:lnTo>
                  <a:lnTo>
                    <a:pt x="725455" y="377023"/>
                  </a:lnTo>
                  <a:lnTo>
                    <a:pt x="690048" y="404739"/>
                  </a:lnTo>
                  <a:lnTo>
                    <a:pt x="655341" y="433293"/>
                  </a:lnTo>
                  <a:lnTo>
                    <a:pt x="621351" y="462669"/>
                  </a:lnTo>
                  <a:lnTo>
                    <a:pt x="588091" y="492852"/>
                  </a:lnTo>
                  <a:lnTo>
                    <a:pt x="555579" y="523827"/>
                  </a:lnTo>
                  <a:lnTo>
                    <a:pt x="523827" y="555579"/>
                  </a:lnTo>
                  <a:lnTo>
                    <a:pt x="492852" y="588091"/>
                  </a:lnTo>
                  <a:lnTo>
                    <a:pt x="462669" y="621351"/>
                  </a:lnTo>
                  <a:lnTo>
                    <a:pt x="433293" y="655341"/>
                  </a:lnTo>
                  <a:lnTo>
                    <a:pt x="404739" y="690048"/>
                  </a:lnTo>
                  <a:lnTo>
                    <a:pt x="377023" y="725455"/>
                  </a:lnTo>
                  <a:lnTo>
                    <a:pt x="350159" y="761548"/>
                  </a:lnTo>
                  <a:lnTo>
                    <a:pt x="324163" y="798311"/>
                  </a:lnTo>
                  <a:lnTo>
                    <a:pt x="299049" y="835730"/>
                  </a:lnTo>
                  <a:lnTo>
                    <a:pt x="274834" y="873789"/>
                  </a:lnTo>
                  <a:lnTo>
                    <a:pt x="251532" y="912473"/>
                  </a:lnTo>
                  <a:lnTo>
                    <a:pt x="229158" y="951767"/>
                  </a:lnTo>
                  <a:lnTo>
                    <a:pt x="207728" y="991655"/>
                  </a:lnTo>
                  <a:lnTo>
                    <a:pt x="187256" y="1032123"/>
                  </a:lnTo>
                  <a:lnTo>
                    <a:pt x="167759" y="1073155"/>
                  </a:lnTo>
                  <a:lnTo>
                    <a:pt x="149250" y="1114736"/>
                  </a:lnTo>
                  <a:lnTo>
                    <a:pt x="131746" y="1156851"/>
                  </a:lnTo>
                  <a:lnTo>
                    <a:pt x="115260" y="1199485"/>
                  </a:lnTo>
                  <a:lnTo>
                    <a:pt x="99810" y="1242622"/>
                  </a:lnTo>
                  <a:lnTo>
                    <a:pt x="85409" y="1286248"/>
                  </a:lnTo>
                  <a:lnTo>
                    <a:pt x="72073" y="1330348"/>
                  </a:lnTo>
                  <a:lnTo>
                    <a:pt x="59817" y="1374905"/>
                  </a:lnTo>
                  <a:lnTo>
                    <a:pt x="48657" y="1419905"/>
                  </a:lnTo>
                  <a:lnTo>
                    <a:pt x="38607" y="1465334"/>
                  </a:lnTo>
                  <a:lnTo>
                    <a:pt x="29682" y="1511174"/>
                  </a:lnTo>
                  <a:lnTo>
                    <a:pt x="21898" y="1557412"/>
                  </a:lnTo>
                  <a:lnTo>
                    <a:pt x="15270" y="1604033"/>
                  </a:lnTo>
                  <a:lnTo>
                    <a:pt x="9813" y="1651020"/>
                  </a:lnTo>
                  <a:lnTo>
                    <a:pt x="5542" y="1698360"/>
                  </a:lnTo>
                  <a:lnTo>
                    <a:pt x="2473" y="1746036"/>
                  </a:lnTo>
                  <a:lnTo>
                    <a:pt x="620" y="1794034"/>
                  </a:lnTo>
                  <a:lnTo>
                    <a:pt x="0" y="1842338"/>
                  </a:lnTo>
                  <a:lnTo>
                    <a:pt x="620" y="1890641"/>
                  </a:lnTo>
                  <a:lnTo>
                    <a:pt x="2473" y="1938638"/>
                  </a:lnTo>
                  <a:lnTo>
                    <a:pt x="5542" y="1986314"/>
                  </a:lnTo>
                  <a:lnTo>
                    <a:pt x="9813" y="2033653"/>
                  </a:lnTo>
                  <a:lnTo>
                    <a:pt x="15270" y="2080640"/>
                  </a:lnTo>
                  <a:lnTo>
                    <a:pt x="21898" y="2127260"/>
                  </a:lnTo>
                  <a:lnTo>
                    <a:pt x="29682" y="2173497"/>
                  </a:lnTo>
                  <a:lnTo>
                    <a:pt x="38607" y="2219338"/>
                  </a:lnTo>
                  <a:lnTo>
                    <a:pt x="48657" y="2264765"/>
                  </a:lnTo>
                  <a:lnTo>
                    <a:pt x="59817" y="2309765"/>
                  </a:lnTo>
                  <a:lnTo>
                    <a:pt x="72073" y="2354322"/>
                  </a:lnTo>
                  <a:lnTo>
                    <a:pt x="85409" y="2398421"/>
                  </a:lnTo>
                  <a:lnTo>
                    <a:pt x="99810" y="2442047"/>
                  </a:lnTo>
                  <a:lnTo>
                    <a:pt x="115260" y="2485184"/>
                  </a:lnTo>
                  <a:lnTo>
                    <a:pt x="131746" y="2527817"/>
                  </a:lnTo>
                  <a:lnTo>
                    <a:pt x="149250" y="2569932"/>
                  </a:lnTo>
                  <a:lnTo>
                    <a:pt x="167759" y="2611513"/>
                  </a:lnTo>
                  <a:lnTo>
                    <a:pt x="187256" y="2652545"/>
                  </a:lnTo>
                  <a:lnTo>
                    <a:pt x="207728" y="2693012"/>
                  </a:lnTo>
                  <a:lnTo>
                    <a:pt x="229158" y="2732900"/>
                  </a:lnTo>
                  <a:lnTo>
                    <a:pt x="251532" y="2772194"/>
                  </a:lnTo>
                  <a:lnTo>
                    <a:pt x="274834" y="2810877"/>
                  </a:lnTo>
                  <a:lnTo>
                    <a:pt x="299049" y="2848936"/>
                  </a:lnTo>
                  <a:lnTo>
                    <a:pt x="324163" y="2886354"/>
                  </a:lnTo>
                  <a:lnTo>
                    <a:pt x="350159" y="2923118"/>
                  </a:lnTo>
                  <a:lnTo>
                    <a:pt x="377023" y="2959210"/>
                  </a:lnTo>
                  <a:lnTo>
                    <a:pt x="404739" y="2994617"/>
                  </a:lnTo>
                  <a:lnTo>
                    <a:pt x="433293" y="3029324"/>
                  </a:lnTo>
                  <a:lnTo>
                    <a:pt x="462669" y="3063314"/>
                  </a:lnTo>
                  <a:lnTo>
                    <a:pt x="492852" y="3096573"/>
                  </a:lnTo>
                  <a:lnTo>
                    <a:pt x="523827" y="3129086"/>
                  </a:lnTo>
                  <a:lnTo>
                    <a:pt x="555579" y="3160837"/>
                  </a:lnTo>
                  <a:lnTo>
                    <a:pt x="588091" y="3191812"/>
                  </a:lnTo>
                  <a:lnTo>
                    <a:pt x="621351" y="3221995"/>
                  </a:lnTo>
                  <a:lnTo>
                    <a:pt x="655341" y="3251371"/>
                  </a:lnTo>
                  <a:lnTo>
                    <a:pt x="690048" y="3279924"/>
                  </a:lnTo>
                  <a:lnTo>
                    <a:pt x="725455" y="3307641"/>
                  </a:lnTo>
                  <a:lnTo>
                    <a:pt x="761548" y="3334504"/>
                  </a:lnTo>
                  <a:lnTo>
                    <a:pt x="798311" y="3360501"/>
                  </a:lnTo>
                  <a:lnTo>
                    <a:pt x="835730" y="3385614"/>
                  </a:lnTo>
                  <a:lnTo>
                    <a:pt x="873789" y="3409829"/>
                  </a:lnTo>
                  <a:lnTo>
                    <a:pt x="912473" y="3433131"/>
                  </a:lnTo>
                  <a:lnTo>
                    <a:pt x="951767" y="3455505"/>
                  </a:lnTo>
                  <a:lnTo>
                    <a:pt x="991655" y="3476935"/>
                  </a:lnTo>
                  <a:lnTo>
                    <a:pt x="1032123" y="3497407"/>
                  </a:lnTo>
                  <a:lnTo>
                    <a:pt x="1073155" y="3516904"/>
                  </a:lnTo>
                  <a:lnTo>
                    <a:pt x="1114736" y="3535413"/>
                  </a:lnTo>
                  <a:lnTo>
                    <a:pt x="1156851" y="3552917"/>
                  </a:lnTo>
                  <a:lnTo>
                    <a:pt x="1199485" y="3569402"/>
                  </a:lnTo>
                  <a:lnTo>
                    <a:pt x="1242622" y="3584853"/>
                  </a:lnTo>
                  <a:lnTo>
                    <a:pt x="1286248" y="3599254"/>
                  </a:lnTo>
                  <a:lnTo>
                    <a:pt x="1330348" y="3612590"/>
                  </a:lnTo>
                  <a:lnTo>
                    <a:pt x="1374905" y="3624845"/>
                  </a:lnTo>
                  <a:lnTo>
                    <a:pt x="1419905" y="3636006"/>
                  </a:lnTo>
                  <a:lnTo>
                    <a:pt x="1465334" y="3646056"/>
                  </a:lnTo>
                  <a:lnTo>
                    <a:pt x="1511174" y="3654981"/>
                  </a:lnTo>
                  <a:lnTo>
                    <a:pt x="1557412" y="3662765"/>
                  </a:lnTo>
                  <a:lnTo>
                    <a:pt x="1604033" y="3669393"/>
                  </a:lnTo>
                  <a:lnTo>
                    <a:pt x="1651020" y="3674850"/>
                  </a:lnTo>
                  <a:lnTo>
                    <a:pt x="1698360" y="3679120"/>
                  </a:lnTo>
                  <a:lnTo>
                    <a:pt x="1746036" y="3682190"/>
                  </a:lnTo>
                  <a:lnTo>
                    <a:pt x="1794034" y="3684042"/>
                  </a:lnTo>
                  <a:lnTo>
                    <a:pt x="1842338" y="3684663"/>
                  </a:lnTo>
                  <a:lnTo>
                    <a:pt x="1890642" y="3684042"/>
                  </a:lnTo>
                  <a:lnTo>
                    <a:pt x="1938640" y="3682190"/>
                  </a:lnTo>
                  <a:lnTo>
                    <a:pt x="1986316" y="3679120"/>
                  </a:lnTo>
                  <a:lnTo>
                    <a:pt x="2033655" y="3674850"/>
                  </a:lnTo>
                  <a:lnTo>
                    <a:pt x="2080643" y="3669393"/>
                  </a:lnTo>
                  <a:lnTo>
                    <a:pt x="2127263" y="3662765"/>
                  </a:lnTo>
                  <a:lnTo>
                    <a:pt x="2173501" y="3654981"/>
                  </a:lnTo>
                  <a:lnTo>
                    <a:pt x="2219342" y="3646056"/>
                  </a:lnTo>
                  <a:lnTo>
                    <a:pt x="2264770" y="3636006"/>
                  </a:lnTo>
                  <a:lnTo>
                    <a:pt x="2309770" y="3624845"/>
                  </a:lnTo>
                  <a:lnTo>
                    <a:pt x="2354328" y="3612590"/>
                  </a:lnTo>
                  <a:lnTo>
                    <a:pt x="2398427" y="3599254"/>
                  </a:lnTo>
                  <a:lnTo>
                    <a:pt x="2442053" y="3584853"/>
                  </a:lnTo>
                  <a:lnTo>
                    <a:pt x="2485191" y="3569402"/>
                  </a:lnTo>
                  <a:lnTo>
                    <a:pt x="2527824" y="3552917"/>
                  </a:lnTo>
                  <a:lnTo>
                    <a:pt x="2569940" y="3535413"/>
                  </a:lnTo>
                  <a:lnTo>
                    <a:pt x="2611521" y="3516904"/>
                  </a:lnTo>
                  <a:lnTo>
                    <a:pt x="2652553" y="3497407"/>
                  </a:lnTo>
                  <a:lnTo>
                    <a:pt x="2693021" y="3476935"/>
                  </a:lnTo>
                  <a:lnTo>
                    <a:pt x="2732909" y="3455505"/>
                  </a:lnTo>
                  <a:lnTo>
                    <a:pt x="2772203" y="3433131"/>
                  </a:lnTo>
                  <a:lnTo>
                    <a:pt x="2810886" y="3409829"/>
                  </a:lnTo>
                  <a:lnTo>
                    <a:pt x="2848945" y="3385614"/>
                  </a:lnTo>
                  <a:lnTo>
                    <a:pt x="2886364" y="3360501"/>
                  </a:lnTo>
                  <a:lnTo>
                    <a:pt x="2923127" y="3334504"/>
                  </a:lnTo>
                  <a:lnTo>
                    <a:pt x="2959220" y="3307641"/>
                  </a:lnTo>
                  <a:lnTo>
                    <a:pt x="2994628" y="3279924"/>
                  </a:lnTo>
                  <a:lnTo>
                    <a:pt x="3029334" y="3251371"/>
                  </a:lnTo>
                  <a:lnTo>
                    <a:pt x="3063325" y="3221995"/>
                  </a:lnTo>
                  <a:lnTo>
                    <a:pt x="3096584" y="3191812"/>
                  </a:lnTo>
                  <a:lnTo>
                    <a:pt x="3129097" y="3160837"/>
                  </a:lnTo>
                  <a:lnTo>
                    <a:pt x="3160848" y="3129086"/>
                  </a:lnTo>
                  <a:lnTo>
                    <a:pt x="3191823" y="3096573"/>
                  </a:lnTo>
                  <a:lnTo>
                    <a:pt x="3222006" y="3063314"/>
                  </a:lnTo>
                  <a:lnTo>
                    <a:pt x="3251382" y="3029324"/>
                  </a:lnTo>
                  <a:lnTo>
                    <a:pt x="3279936" y="2994617"/>
                  </a:lnTo>
                  <a:lnTo>
                    <a:pt x="3307652" y="2959210"/>
                  </a:lnTo>
                  <a:lnTo>
                    <a:pt x="3334516" y="2923118"/>
                  </a:lnTo>
                  <a:lnTo>
                    <a:pt x="3360513" y="2886354"/>
                  </a:lnTo>
                  <a:lnTo>
                    <a:pt x="3385626" y="2848936"/>
                  </a:lnTo>
                  <a:lnTo>
                    <a:pt x="3409841" y="2810877"/>
                  </a:lnTo>
                  <a:lnTo>
                    <a:pt x="3433143" y="2772194"/>
                  </a:lnTo>
                  <a:lnTo>
                    <a:pt x="3455517" y="2732900"/>
                  </a:lnTo>
                  <a:lnTo>
                    <a:pt x="3476948" y="2693012"/>
                  </a:lnTo>
                  <a:lnTo>
                    <a:pt x="3497419" y="2652545"/>
                  </a:lnTo>
                  <a:lnTo>
                    <a:pt x="3516917" y="2611513"/>
                  </a:lnTo>
                  <a:lnTo>
                    <a:pt x="3535425" y="2569932"/>
                  </a:lnTo>
                  <a:lnTo>
                    <a:pt x="3552930" y="2527817"/>
                  </a:lnTo>
                  <a:lnTo>
                    <a:pt x="3569415" y="2485184"/>
                  </a:lnTo>
                  <a:lnTo>
                    <a:pt x="3584865" y="2442047"/>
                  </a:lnTo>
                  <a:lnTo>
                    <a:pt x="3599266" y="2398421"/>
                  </a:lnTo>
                  <a:lnTo>
                    <a:pt x="3612602" y="2354322"/>
                  </a:lnTo>
                  <a:lnTo>
                    <a:pt x="3624858" y="2309765"/>
                  </a:lnTo>
                  <a:lnTo>
                    <a:pt x="3636019" y="2264765"/>
                  </a:lnTo>
                  <a:lnTo>
                    <a:pt x="3646069" y="2219338"/>
                  </a:lnTo>
                  <a:lnTo>
                    <a:pt x="3654993" y="2173497"/>
                  </a:lnTo>
                  <a:lnTo>
                    <a:pt x="3662777" y="2127260"/>
                  </a:lnTo>
                  <a:lnTo>
                    <a:pt x="3669405" y="2080640"/>
                  </a:lnTo>
                  <a:lnTo>
                    <a:pt x="3674862" y="2033653"/>
                  </a:lnTo>
                  <a:lnTo>
                    <a:pt x="3679133" y="1986314"/>
                  </a:lnTo>
                  <a:lnTo>
                    <a:pt x="3682202" y="1938638"/>
                  </a:lnTo>
                  <a:lnTo>
                    <a:pt x="3684055" y="1890641"/>
                  </a:lnTo>
                  <a:lnTo>
                    <a:pt x="3684676" y="1842338"/>
                  </a:lnTo>
                  <a:lnTo>
                    <a:pt x="3684055" y="1794034"/>
                  </a:lnTo>
                  <a:lnTo>
                    <a:pt x="3682202" y="1746036"/>
                  </a:lnTo>
                  <a:lnTo>
                    <a:pt x="3679133" y="1698360"/>
                  </a:lnTo>
                  <a:lnTo>
                    <a:pt x="3674862" y="1651020"/>
                  </a:lnTo>
                  <a:lnTo>
                    <a:pt x="3669405" y="1604033"/>
                  </a:lnTo>
                  <a:lnTo>
                    <a:pt x="3662777" y="1557412"/>
                  </a:lnTo>
                  <a:lnTo>
                    <a:pt x="3654993" y="1511174"/>
                  </a:lnTo>
                  <a:lnTo>
                    <a:pt x="3646069" y="1465334"/>
                  </a:lnTo>
                  <a:lnTo>
                    <a:pt x="3636019" y="1419905"/>
                  </a:lnTo>
                  <a:lnTo>
                    <a:pt x="3624858" y="1374905"/>
                  </a:lnTo>
                  <a:lnTo>
                    <a:pt x="3612602" y="1330348"/>
                  </a:lnTo>
                  <a:lnTo>
                    <a:pt x="3599266" y="1286248"/>
                  </a:lnTo>
                  <a:lnTo>
                    <a:pt x="3584865" y="1242622"/>
                  </a:lnTo>
                  <a:lnTo>
                    <a:pt x="3569415" y="1199485"/>
                  </a:lnTo>
                  <a:lnTo>
                    <a:pt x="3552930" y="1156851"/>
                  </a:lnTo>
                  <a:lnTo>
                    <a:pt x="3535425" y="1114736"/>
                  </a:lnTo>
                  <a:lnTo>
                    <a:pt x="3516917" y="1073155"/>
                  </a:lnTo>
                  <a:lnTo>
                    <a:pt x="3497419" y="1032123"/>
                  </a:lnTo>
                  <a:lnTo>
                    <a:pt x="3476948" y="991655"/>
                  </a:lnTo>
                  <a:lnTo>
                    <a:pt x="3455517" y="951767"/>
                  </a:lnTo>
                  <a:lnTo>
                    <a:pt x="3433143" y="912473"/>
                  </a:lnTo>
                  <a:lnTo>
                    <a:pt x="3409841" y="873789"/>
                  </a:lnTo>
                  <a:lnTo>
                    <a:pt x="3385626" y="835730"/>
                  </a:lnTo>
                  <a:lnTo>
                    <a:pt x="3360513" y="798311"/>
                  </a:lnTo>
                  <a:lnTo>
                    <a:pt x="3334516" y="761548"/>
                  </a:lnTo>
                  <a:lnTo>
                    <a:pt x="3307652" y="725455"/>
                  </a:lnTo>
                  <a:lnTo>
                    <a:pt x="3279936" y="690048"/>
                  </a:lnTo>
                  <a:lnTo>
                    <a:pt x="3251382" y="655341"/>
                  </a:lnTo>
                  <a:lnTo>
                    <a:pt x="3222006" y="621351"/>
                  </a:lnTo>
                  <a:lnTo>
                    <a:pt x="3191823" y="588091"/>
                  </a:lnTo>
                  <a:lnTo>
                    <a:pt x="3160848" y="555579"/>
                  </a:lnTo>
                  <a:lnTo>
                    <a:pt x="3129097" y="523827"/>
                  </a:lnTo>
                  <a:lnTo>
                    <a:pt x="3096584" y="492852"/>
                  </a:lnTo>
                  <a:lnTo>
                    <a:pt x="3063325" y="462669"/>
                  </a:lnTo>
                  <a:lnTo>
                    <a:pt x="3029334" y="433293"/>
                  </a:lnTo>
                  <a:lnTo>
                    <a:pt x="2994628" y="404739"/>
                  </a:lnTo>
                  <a:lnTo>
                    <a:pt x="2959220" y="377023"/>
                  </a:lnTo>
                  <a:lnTo>
                    <a:pt x="2923127" y="350159"/>
                  </a:lnTo>
                  <a:lnTo>
                    <a:pt x="2886364" y="324163"/>
                  </a:lnTo>
                  <a:lnTo>
                    <a:pt x="2848945" y="299049"/>
                  </a:lnTo>
                  <a:lnTo>
                    <a:pt x="2810886" y="274834"/>
                  </a:lnTo>
                  <a:lnTo>
                    <a:pt x="2772203" y="251532"/>
                  </a:lnTo>
                  <a:lnTo>
                    <a:pt x="2732909" y="229158"/>
                  </a:lnTo>
                  <a:lnTo>
                    <a:pt x="2693021" y="207728"/>
                  </a:lnTo>
                  <a:lnTo>
                    <a:pt x="2652553" y="187256"/>
                  </a:lnTo>
                  <a:lnTo>
                    <a:pt x="2611521" y="167759"/>
                  </a:lnTo>
                  <a:lnTo>
                    <a:pt x="2569940" y="149250"/>
                  </a:lnTo>
                  <a:lnTo>
                    <a:pt x="2527824" y="131746"/>
                  </a:lnTo>
                  <a:lnTo>
                    <a:pt x="2485191" y="115260"/>
                  </a:lnTo>
                  <a:lnTo>
                    <a:pt x="2442053" y="99810"/>
                  </a:lnTo>
                  <a:lnTo>
                    <a:pt x="2398427" y="85409"/>
                  </a:lnTo>
                  <a:lnTo>
                    <a:pt x="2354328" y="72073"/>
                  </a:lnTo>
                  <a:lnTo>
                    <a:pt x="2309770" y="59817"/>
                  </a:lnTo>
                  <a:lnTo>
                    <a:pt x="2264770" y="48657"/>
                  </a:lnTo>
                  <a:lnTo>
                    <a:pt x="2219342" y="38607"/>
                  </a:lnTo>
                  <a:lnTo>
                    <a:pt x="2173501" y="29682"/>
                  </a:lnTo>
                  <a:lnTo>
                    <a:pt x="2127263" y="21898"/>
                  </a:lnTo>
                  <a:lnTo>
                    <a:pt x="2080643" y="15270"/>
                  </a:lnTo>
                  <a:lnTo>
                    <a:pt x="2033655" y="9813"/>
                  </a:lnTo>
                  <a:lnTo>
                    <a:pt x="1986316" y="5542"/>
                  </a:lnTo>
                  <a:lnTo>
                    <a:pt x="1938640" y="2473"/>
                  </a:lnTo>
                  <a:lnTo>
                    <a:pt x="1890642" y="620"/>
                  </a:lnTo>
                  <a:lnTo>
                    <a:pt x="1842338" y="0"/>
                  </a:lnTo>
                  <a:close/>
                </a:path>
              </a:pathLst>
            </a:custGeom>
            <a:solidFill>
              <a:srgbClr val="FFFFFF">
                <a:alpha val="8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04627" y="1435100"/>
            <a:ext cx="19354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6875" marR="5080" indent="-384810">
              <a:lnSpc>
                <a:spcPct val="100000"/>
              </a:lnSpc>
              <a:spcBef>
                <a:spcPts val="100"/>
              </a:spcBef>
            </a:pPr>
            <a:r>
              <a:rPr b="0" dirty="0">
                <a:solidFill>
                  <a:srgbClr val="000000"/>
                </a:solidFill>
                <a:latin typeface="Century Gothic"/>
                <a:cs typeface="Century Gothic"/>
              </a:rPr>
              <a:t>Mindblowing  </a:t>
            </a:r>
            <a:r>
              <a:rPr b="0" spc="-5" dirty="0">
                <a:solidFill>
                  <a:srgbClr val="000000"/>
                </a:solidFill>
                <a:latin typeface="Century Gothic"/>
                <a:cs typeface="Century Gothic"/>
              </a:rPr>
              <a:t>Options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76403" y="2319020"/>
            <a:ext cx="29914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entury Gothic"/>
                <a:cs typeface="Century Gothic"/>
              </a:rPr>
              <a:t>Take </a:t>
            </a:r>
            <a:r>
              <a:rPr sz="1200" spc="-5" dirty="0">
                <a:latin typeface="Century Gothic"/>
                <a:cs typeface="Century Gothic"/>
              </a:rPr>
              <a:t>your promo </a:t>
            </a:r>
            <a:r>
              <a:rPr sz="1200" dirty="0">
                <a:latin typeface="Century Gothic"/>
                <a:cs typeface="Century Gothic"/>
              </a:rPr>
              <a:t>to the next </a:t>
            </a:r>
            <a:r>
              <a:rPr sz="1200" spc="-5" dirty="0">
                <a:latin typeface="Century Gothic"/>
                <a:cs typeface="Century Gothic"/>
              </a:rPr>
              <a:t>level by </a:t>
            </a:r>
            <a:r>
              <a:rPr sz="1200" dirty="0">
                <a:latin typeface="Century Gothic"/>
                <a:cs typeface="Century Gothic"/>
              </a:rPr>
              <a:t> customizing </a:t>
            </a:r>
            <a:r>
              <a:rPr sz="1200" spc="-5" dirty="0">
                <a:latin typeface="Century Gothic"/>
                <a:cs typeface="Century Gothic"/>
              </a:rPr>
              <a:t>your product packaging </a:t>
            </a:r>
            <a:r>
              <a:rPr sz="1200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with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your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own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branding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and</a:t>
            </a:r>
            <a:r>
              <a:rPr sz="1200" spc="-20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messaging.</a:t>
            </a:r>
            <a:endParaRPr sz="1200">
              <a:latin typeface="Century Gothic"/>
              <a:cs typeface="Century Gothic"/>
            </a:endParaRPr>
          </a:p>
          <a:p>
            <a:pPr marL="590550" marR="582930" algn="ctr">
              <a:lnSpc>
                <a:spcPct val="100000"/>
              </a:lnSpc>
            </a:pPr>
            <a:r>
              <a:rPr sz="1200" spc="-5" dirty="0">
                <a:latin typeface="Century Gothic"/>
                <a:cs typeface="Century Gothic"/>
              </a:rPr>
              <a:t>Visit </a:t>
            </a:r>
            <a:r>
              <a:rPr sz="1200" dirty="0">
                <a:latin typeface="Century Gothic"/>
                <a:cs typeface="Century Gothic"/>
              </a:rPr>
              <a:t>the </a:t>
            </a:r>
            <a:r>
              <a:rPr sz="1200" spc="-5" dirty="0">
                <a:latin typeface="Century Gothic"/>
                <a:cs typeface="Century Gothic"/>
              </a:rPr>
              <a:t>link below </a:t>
            </a:r>
            <a:r>
              <a:rPr sz="1200" dirty="0">
                <a:latin typeface="Century Gothic"/>
                <a:cs typeface="Century Gothic"/>
              </a:rPr>
              <a:t>or </a:t>
            </a:r>
            <a:r>
              <a:rPr sz="1200" spc="-5" dirty="0">
                <a:latin typeface="Century Gothic"/>
                <a:cs typeface="Century Gothic"/>
              </a:rPr>
              <a:t>ask </a:t>
            </a:r>
            <a:r>
              <a:rPr sz="1200" spc="-320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your</a:t>
            </a:r>
            <a:r>
              <a:rPr sz="1200" spc="-1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representative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latin typeface="Century Gothic"/>
                <a:cs typeface="Century Gothic"/>
              </a:rPr>
              <a:t>for</a:t>
            </a:r>
            <a:r>
              <a:rPr sz="1200" spc="-3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full</a:t>
            </a:r>
            <a:r>
              <a:rPr sz="1200" spc="-30" dirty="0">
                <a:latin typeface="Century Gothic"/>
                <a:cs typeface="Century Gothic"/>
              </a:rPr>
              <a:t> </a:t>
            </a:r>
            <a:r>
              <a:rPr sz="1200" spc="-5" dirty="0">
                <a:latin typeface="Century Gothic"/>
                <a:cs typeface="Century Gothic"/>
              </a:rPr>
              <a:t>details.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72795" y="618509"/>
            <a:ext cx="949960" cy="6535420"/>
          </a:xfrm>
          <a:prstGeom prst="rect">
            <a:avLst/>
          </a:prstGeom>
        </p:spPr>
        <p:txBody>
          <a:bodyPr vert="vert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5100" b="1" dirty="0">
                <a:latin typeface="Brandon Grotesque Bold"/>
                <a:cs typeface="Brandon Grotesque Bold"/>
              </a:rPr>
              <a:t>CUS</a:t>
            </a:r>
            <a:r>
              <a:rPr sz="5100" b="1" spc="-40" dirty="0">
                <a:latin typeface="Brandon Grotesque Bold"/>
                <a:cs typeface="Brandon Grotesque Bold"/>
              </a:rPr>
              <a:t>T</a:t>
            </a:r>
            <a:r>
              <a:rPr sz="5100" b="1" dirty="0">
                <a:latin typeface="Brandon Grotesque Bold"/>
                <a:cs typeface="Brandon Grotesque Bold"/>
              </a:rPr>
              <a:t>OM</a:t>
            </a:r>
            <a:r>
              <a:rPr sz="5100" b="1" spc="-140" dirty="0">
                <a:latin typeface="Brandon Grotesque Bold"/>
                <a:cs typeface="Brandon Grotesque Bold"/>
              </a:rPr>
              <a:t> </a:t>
            </a:r>
            <a:r>
              <a:rPr sz="5100" b="1" spc="-200" dirty="0">
                <a:latin typeface="Brandon Grotesque Bold"/>
                <a:cs typeface="Brandon Grotesque Bold"/>
              </a:rPr>
              <a:t>P</a:t>
            </a:r>
            <a:r>
              <a:rPr sz="5100" b="1" spc="-30" dirty="0">
                <a:latin typeface="Brandon Grotesque Bold"/>
                <a:cs typeface="Brandon Grotesque Bold"/>
              </a:rPr>
              <a:t>A</a:t>
            </a:r>
            <a:r>
              <a:rPr sz="5100" b="1" dirty="0">
                <a:latin typeface="Brandon Grotesque Bold"/>
                <a:cs typeface="Brandon Grotesque Bold"/>
              </a:rPr>
              <a:t>CK</a:t>
            </a:r>
            <a:r>
              <a:rPr sz="5100" b="1" spc="-30" dirty="0">
                <a:latin typeface="Brandon Grotesque Bold"/>
                <a:cs typeface="Brandon Grotesque Bold"/>
              </a:rPr>
              <a:t>A</a:t>
            </a:r>
            <a:r>
              <a:rPr sz="5100" b="1" dirty="0">
                <a:latin typeface="Brandon Grotesque Bold"/>
                <a:cs typeface="Brandon Grotesque Bold"/>
              </a:rPr>
              <a:t>GING</a:t>
            </a:r>
            <a:endParaRPr sz="5100">
              <a:latin typeface="Brandon Grotesque Bold"/>
              <a:cs typeface="Brandon Grotesque 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3126" y="7413752"/>
            <a:ext cx="25781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30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225014" y="7413752"/>
            <a:ext cx="20955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31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155447"/>
            <a:ext cx="7461504" cy="74630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340359"/>
            <a:ext cx="1470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5" dirty="0"/>
              <a:t>Egg</a:t>
            </a:r>
            <a:r>
              <a:rPr spc="165" dirty="0"/>
              <a:t> </a:t>
            </a:r>
            <a:r>
              <a:rPr spc="85" dirty="0"/>
              <a:t>Drop</a:t>
            </a:r>
            <a:r>
              <a:rPr sz="2000" spc="85" dirty="0"/>
              <a:t>™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HS2305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1243" y="156971"/>
            <a:ext cx="7461504" cy="364185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916418" y="3976623"/>
            <a:ext cx="7466330" cy="3642360"/>
            <a:chOff x="7916418" y="3976623"/>
            <a:chExt cx="7466330" cy="36423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1244" y="3976623"/>
              <a:ext cx="7461503" cy="36418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6418" y="3976623"/>
              <a:ext cx="3584448" cy="364185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HS2303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11071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HS2513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57200" y="7131875"/>
          <a:ext cx="10730861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33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26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69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6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08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256.14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239.78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206.86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182.29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175.29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156.98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145.34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125.10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110.23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106.00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229600" y="3319271"/>
          <a:ext cx="2958464" cy="391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R="10160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136.04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125.40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107.85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95.01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R="3746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91.36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471081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4500" y="672648"/>
            <a:ext cx="2361565" cy="70421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Levitatin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67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6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16900" y="318414"/>
            <a:ext cx="1455420" cy="105854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14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Coconut™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67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7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35354" y="4823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216900" y="4124920"/>
            <a:ext cx="1459230" cy="10433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9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MyBuds™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arbud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55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8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6776" y="7413752"/>
            <a:ext cx="250825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</a:t>
            </a:r>
            <a:r>
              <a:rPr lang="en-CA"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2</a:t>
            </a:r>
            <a:endParaRPr sz="1250" dirty="0">
              <a:latin typeface="Brandon Grotesque Regular"/>
              <a:cs typeface="Brandon Grotesque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208662" y="7413752"/>
            <a:ext cx="242570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</a:t>
            </a:r>
            <a:r>
              <a:rPr lang="en-CA"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 dirty="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7847" y="155447"/>
            <a:ext cx="7461504" cy="746302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NVBP15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447" y="155447"/>
            <a:ext cx="7461504" cy="74630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348422"/>
            <a:ext cx="2519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Navigator</a:t>
            </a:r>
            <a:r>
              <a:rPr spc="195" dirty="0"/>
              <a:t> </a:t>
            </a:r>
            <a:r>
              <a:rPr spc="90" dirty="0"/>
              <a:t>Sling</a:t>
            </a:r>
            <a:r>
              <a:rPr spc="200" dirty="0"/>
              <a:t> </a:t>
            </a:r>
            <a:r>
              <a:rPr spc="120" dirty="0"/>
              <a:t>6L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7040498"/>
            <a:ext cx="213868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S</a:t>
            </a:r>
            <a:r>
              <a:rPr sz="1300" b="1" spc="-15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6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tartin</a:t>
            </a:r>
            <a:r>
              <a:rPr sz="1300" b="1" spc="-4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g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a</a:t>
            </a:r>
            <a:r>
              <a:rPr sz="1300" b="1" spc="-3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t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$166</a:t>
            </a:r>
            <a:r>
              <a:rPr sz="1300" b="1" spc="-2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.</a:t>
            </a:r>
            <a:r>
              <a:rPr sz="1300" b="1" spc="-14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0</a:t>
            </a:r>
            <a:r>
              <a:rPr sz="1300" b="1" spc="-4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0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(E</a:t>
            </a:r>
            <a:r>
              <a:rPr sz="1300" b="1" spc="-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)</a:t>
            </a:r>
            <a:r>
              <a:rPr sz="1300" b="1" spc="-1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endParaRPr sz="1300">
              <a:latin typeface="Brandon Grotesque Bold"/>
              <a:cs typeface="Brandon Grotesque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16912" y="7040498"/>
            <a:ext cx="21361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S</a:t>
            </a:r>
            <a:r>
              <a:rPr sz="1300" b="1" spc="-15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6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tartin</a:t>
            </a:r>
            <a:r>
              <a:rPr sz="1300" b="1" spc="-4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g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a</a:t>
            </a:r>
            <a:r>
              <a:rPr sz="1300" b="1" spc="-3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t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$319</a:t>
            </a:r>
            <a:r>
              <a:rPr sz="1300" b="1" spc="-2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.</a:t>
            </a:r>
            <a:r>
              <a:rPr sz="1300" b="1" spc="-14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0</a:t>
            </a:r>
            <a:r>
              <a:rPr sz="1300" b="1" spc="-4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0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(E</a:t>
            </a:r>
            <a:r>
              <a:rPr sz="1300" b="1" spc="-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)</a:t>
            </a:r>
            <a:r>
              <a:rPr sz="1300" b="1" spc="-1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endParaRPr sz="1300">
              <a:latin typeface="Brandon Grotesque Bold"/>
              <a:cs typeface="Brandon Grotesque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NVSL06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216900" y="353059"/>
            <a:ext cx="3328670" cy="1023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10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Navigator</a:t>
            </a:r>
            <a:r>
              <a:rPr sz="2400" b="0" spc="21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10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Backpack</a:t>
            </a:r>
            <a:r>
              <a:rPr sz="2400" b="0" spc="21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12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15L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ackpac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k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it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h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2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xterna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ar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y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trap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605"/>
              </a:spcBef>
            </a:pPr>
            <a:r>
              <a:rPr sz="2350" dirty="0">
                <a:solidFill>
                  <a:srgbClr val="2A2C2D"/>
                </a:solidFill>
                <a:latin typeface="Minion Pro"/>
                <a:cs typeface="Minion Pro"/>
                <a:hlinkClick r:id="rId4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1081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4500" y="691749"/>
            <a:ext cx="2647950" cy="67246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lin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it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h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tabilize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tra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0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5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7809" y="7413752"/>
            <a:ext cx="248920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</a:t>
            </a:r>
            <a:r>
              <a:rPr lang="en-CA"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4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 dirty="0">
              <a:latin typeface="Brandon Grotesque Regular"/>
              <a:cs typeface="Brandon Grotesque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07789" y="7413752"/>
            <a:ext cx="243840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</a:t>
            </a:r>
            <a:r>
              <a:rPr lang="en-CA"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5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 dirty="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7847" y="155447"/>
            <a:ext cx="7461504" cy="746302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C2C2C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RLCN00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447" y="155447"/>
            <a:ext cx="7461504" cy="746302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Navigator</a:t>
            </a:r>
            <a:r>
              <a:rPr spc="210" dirty="0"/>
              <a:t> </a:t>
            </a:r>
            <a:r>
              <a:rPr spc="75" dirty="0"/>
              <a:t>Travel</a:t>
            </a:r>
            <a:r>
              <a:rPr spc="215" dirty="0"/>
              <a:t> </a:t>
            </a:r>
            <a:r>
              <a:rPr spc="70" dirty="0"/>
              <a:t>Pack</a:t>
            </a:r>
            <a:r>
              <a:rPr spc="215" dirty="0"/>
              <a:t> </a:t>
            </a:r>
            <a:r>
              <a:rPr spc="120" dirty="0"/>
              <a:t>32L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4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NVTP32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00" y="7040498"/>
            <a:ext cx="210629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S</a:t>
            </a:r>
            <a:r>
              <a:rPr sz="1300" b="1" spc="-15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6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tartin</a:t>
            </a:r>
            <a:r>
              <a:rPr sz="1300" b="1" spc="-4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g</a:t>
            </a:r>
            <a:r>
              <a:rPr sz="1300" b="1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a</a:t>
            </a:r>
            <a:r>
              <a:rPr sz="1300" b="1" spc="-3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t</a:t>
            </a:r>
            <a:r>
              <a:rPr sz="1300" b="1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6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$</a:t>
            </a:r>
            <a:r>
              <a:rPr sz="1300" b="1" spc="-4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5</a:t>
            </a:r>
            <a:r>
              <a:rPr sz="1300" b="1" spc="-13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11</a:t>
            </a:r>
            <a:r>
              <a:rPr sz="1300" b="1" spc="-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.</a:t>
            </a:r>
            <a:r>
              <a:rPr sz="1300" b="1" spc="-14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0</a:t>
            </a:r>
            <a:r>
              <a:rPr sz="1300" b="1" spc="-4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0</a:t>
            </a:r>
            <a:r>
              <a:rPr sz="1300" b="1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Brandon Grotesque Bold"/>
                <a:cs typeface="Brandon Grotesque Bold"/>
              </a:rPr>
              <a:t>(E</a:t>
            </a:r>
            <a:r>
              <a:rPr sz="1300" b="1" spc="-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)</a:t>
            </a:r>
            <a:r>
              <a:rPr sz="1300" b="1" spc="-1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 </a:t>
            </a:r>
            <a:endParaRPr sz="1300">
              <a:latin typeface="Brandon Grotesque Bold"/>
              <a:cs typeface="Brandon Grotesque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16912" y="7040498"/>
            <a:ext cx="210629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4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S</a:t>
            </a:r>
            <a:r>
              <a:rPr sz="1300" b="1" spc="-15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6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tartin</a:t>
            </a:r>
            <a:r>
              <a:rPr sz="1300" b="1" spc="-4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g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a</a:t>
            </a:r>
            <a:r>
              <a:rPr sz="1300" b="1" spc="-3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t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6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$</a:t>
            </a:r>
            <a:r>
              <a:rPr sz="1300" b="1" spc="-4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5</a:t>
            </a:r>
            <a:r>
              <a:rPr sz="1300" b="1" spc="-13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11</a:t>
            </a:r>
            <a:r>
              <a:rPr sz="1300" b="1" spc="-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.</a:t>
            </a:r>
            <a:r>
              <a:rPr sz="1300" b="1" spc="-14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0</a:t>
            </a:r>
            <a:r>
              <a:rPr sz="1300" b="1" spc="-4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0</a:t>
            </a:r>
            <a:r>
              <a:rPr sz="1300" b="1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r>
              <a:rPr sz="1300" b="1" spc="155" dirty="0">
                <a:solidFill>
                  <a:srgbClr val="2B2C2D"/>
                </a:solidFill>
                <a:latin typeface="Brandon Grotesque Bold"/>
                <a:cs typeface="Brandon Grotesque Bold"/>
              </a:rPr>
              <a:t>(E</a:t>
            </a:r>
            <a:r>
              <a:rPr sz="1300" b="1" spc="-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)</a:t>
            </a:r>
            <a:r>
              <a:rPr sz="1300" b="1" spc="-130" dirty="0">
                <a:solidFill>
                  <a:srgbClr val="2B2C2D"/>
                </a:solidFill>
                <a:latin typeface="Brandon Grotesque Bold"/>
                <a:cs typeface="Brandon Grotesque Bold"/>
              </a:rPr>
              <a:t> </a:t>
            </a:r>
            <a:endParaRPr sz="1300">
              <a:latin typeface="Brandon Grotesque Bold"/>
              <a:cs typeface="Brandon Grotesque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216900" y="331114"/>
            <a:ext cx="2882265" cy="104584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7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The</a:t>
            </a:r>
            <a:r>
              <a:rPr sz="2400" b="0" spc="21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9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Carry</a:t>
            </a:r>
            <a:r>
              <a:rPr sz="2400" b="0" spc="22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4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On</a:t>
            </a:r>
            <a:r>
              <a:rPr sz="2400" b="0" spc="22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114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Classic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rave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uitcas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570"/>
              </a:spcBef>
            </a:pPr>
            <a:r>
              <a:rPr sz="2350" dirty="0">
                <a:solidFill>
                  <a:srgbClr val="2A2C2D"/>
                </a:solidFill>
                <a:latin typeface="Minion Pro"/>
                <a:cs typeface="Minion Pro"/>
                <a:hlinkClick r:id="rId4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1081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4500" y="691749"/>
            <a:ext cx="2942590" cy="67246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250" b="0" spc="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rave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l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ackpac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it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h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2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ais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trap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0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5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8840" y="7413752"/>
            <a:ext cx="266700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sz="125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36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 dirty="0">
              <a:latin typeface="Brandon Grotesque Regular"/>
              <a:cs typeface="Brandon Grotesque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21046" y="7413752"/>
            <a:ext cx="216535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sz="125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37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 dirty="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447" y="155447"/>
            <a:ext cx="15234285" cy="7475220"/>
          </a:xfrm>
          <a:custGeom>
            <a:avLst/>
            <a:gdLst/>
            <a:ahLst/>
            <a:cxnLst/>
            <a:rect l="l" t="t" r="r" b="b"/>
            <a:pathLst>
              <a:path w="15234285" h="7475220">
                <a:moveTo>
                  <a:pt x="15233904" y="0"/>
                </a:moveTo>
                <a:lnTo>
                  <a:pt x="0" y="0"/>
                </a:lnTo>
                <a:lnTo>
                  <a:pt x="0" y="7475220"/>
                </a:lnTo>
                <a:lnTo>
                  <a:pt x="15233904" y="7475220"/>
                </a:lnTo>
                <a:lnTo>
                  <a:pt x="15233904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07171" y="2566480"/>
            <a:ext cx="673735" cy="4215765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4350" b="0" spc="-10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06</a:t>
            </a:r>
            <a:endParaRPr sz="4350">
              <a:latin typeface="Brandon Grotesque Regular"/>
              <a:cs typeface="Brandon Grotesque Regular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12</a:t>
            </a:r>
            <a:endParaRPr sz="4350">
              <a:latin typeface="Brandon Grotesque Regular"/>
              <a:cs typeface="Brandon Grotesque Regular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14</a:t>
            </a:r>
            <a:endParaRPr sz="4350">
              <a:latin typeface="Brandon Grotesque Regular"/>
              <a:cs typeface="Brandon Grotesque Regular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19</a:t>
            </a:r>
            <a:endParaRPr sz="4350">
              <a:latin typeface="Brandon Grotesque Regular"/>
              <a:cs typeface="Brandon Grotesque Regular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22</a:t>
            </a:r>
            <a:endParaRPr sz="4350">
              <a:latin typeface="Brandon Grotesque Regular"/>
              <a:cs typeface="Brandon Grotesque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24434" y="2565929"/>
            <a:ext cx="641985" cy="4217035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25</a:t>
            </a:r>
            <a:endParaRPr sz="4350">
              <a:latin typeface="Brandon Grotesque Regular"/>
              <a:cs typeface="Brandon Grotesque Regular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26</a:t>
            </a:r>
            <a:endParaRPr sz="4350">
              <a:latin typeface="Brandon Grotesque Regular"/>
              <a:cs typeface="Brandon Grotesque Regular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28</a:t>
            </a:r>
            <a:endParaRPr sz="4350">
              <a:latin typeface="Brandon Grotesque Regular"/>
              <a:cs typeface="Brandon Grotesque Regular"/>
            </a:endParaRPr>
          </a:p>
          <a:p>
            <a:pPr marL="12700">
              <a:lnSpc>
                <a:spcPct val="100000"/>
              </a:lnSpc>
              <a:spcBef>
                <a:spcPts val="1380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34</a:t>
            </a:r>
            <a:endParaRPr sz="4350">
              <a:latin typeface="Brandon Grotesque Regular"/>
              <a:cs typeface="Brandon Grotesque Regular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4350" b="0" spc="-5" dirty="0">
                <a:solidFill>
                  <a:srgbClr val="1A252F"/>
                </a:solidFill>
                <a:latin typeface="Brandon Grotesque Regular"/>
                <a:cs typeface="Brandon Grotesque Regular"/>
              </a:rPr>
              <a:t>38</a:t>
            </a:r>
            <a:endParaRPr sz="4350">
              <a:latin typeface="Brandon Grotesque Regular"/>
              <a:cs typeface="Brandon Grotesque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91600" y="3057675"/>
            <a:ext cx="2185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Speakers</a:t>
            </a:r>
            <a:r>
              <a:rPr sz="1800" b="0" spc="-4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</a:t>
            </a:r>
            <a:r>
              <a:rPr sz="1800" b="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&amp;</a:t>
            </a:r>
            <a:r>
              <a:rPr sz="1800" b="0" spc="-4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</a:t>
            </a: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Headphones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91600" y="3895882"/>
            <a:ext cx="1626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Smart</a:t>
            </a:r>
            <a:r>
              <a:rPr sz="1800" b="0" spc="-6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</a:t>
            </a:r>
            <a:r>
              <a:rPr sz="1800" b="0" spc="-1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Technology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91600" y="4734089"/>
            <a:ext cx="1638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1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Portable</a:t>
            </a:r>
            <a:r>
              <a:rPr sz="1800" b="0" spc="-7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</a:t>
            </a: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Chargers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91600" y="5572296"/>
            <a:ext cx="2169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Backpacks</a:t>
            </a:r>
            <a:r>
              <a:rPr sz="1800" b="0" spc="-2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</a:t>
            </a:r>
            <a:r>
              <a:rPr sz="1800" b="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&amp;</a:t>
            </a:r>
            <a:r>
              <a:rPr sz="1800" b="0" spc="-2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Duffel </a:t>
            </a:r>
            <a:r>
              <a:rPr sz="1800" b="0" spc="-1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Bag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91600" y="6410502"/>
            <a:ext cx="1036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2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M</a:t>
            </a:r>
            <a:r>
              <a:rPr sz="1800" b="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ulti</a:t>
            </a:r>
            <a:r>
              <a:rPr sz="1800" b="0" spc="-6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-</a:t>
            </a:r>
            <a:r>
              <a:rPr sz="1800" b="0" spc="-13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T</a:t>
            </a:r>
            <a:r>
              <a:rPr sz="1800" b="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ools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08959" y="3057675"/>
            <a:ext cx="1631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2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Travel</a:t>
            </a:r>
            <a:r>
              <a:rPr sz="1800" b="0" spc="-8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</a:t>
            </a:r>
            <a:r>
              <a:rPr sz="1800" b="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Accessories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008864" y="3895876"/>
            <a:ext cx="9569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Stationery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08864" y="4734082"/>
            <a:ext cx="1684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Custom</a:t>
            </a:r>
            <a:r>
              <a:rPr sz="1800" b="0" spc="-6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</a:t>
            </a:r>
            <a:r>
              <a:rPr sz="1800" b="0" spc="-1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Packaging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08864" y="5572289"/>
            <a:ext cx="819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1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S</a:t>
            </a:r>
            <a:r>
              <a:rPr sz="1800" b="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pea</a:t>
            </a:r>
            <a:r>
              <a:rPr sz="1800" b="0" spc="-1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k</a:t>
            </a:r>
            <a:r>
              <a:rPr sz="1800" b="0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ers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08864" y="6334276"/>
            <a:ext cx="1278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Nomatic</a:t>
            </a:r>
            <a:r>
              <a:rPr sz="1800" b="0" spc="-8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 </a:t>
            </a:r>
            <a:r>
              <a:rPr sz="1800" b="0" spc="-5" dirty="0">
                <a:solidFill>
                  <a:srgbClr val="353F48"/>
                </a:solidFill>
                <a:latin typeface="Brandon Grotesque Regular"/>
                <a:cs typeface="Brandon Grotesque Regular"/>
              </a:rPr>
              <a:t>Bags</a:t>
            </a:r>
            <a:endParaRPr sz="1800">
              <a:latin typeface="Brandon Grotesque Regular"/>
              <a:cs typeface="Brandon Grotesque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658600" y="536663"/>
            <a:ext cx="3886200" cy="1236345"/>
          </a:xfrm>
          <a:custGeom>
            <a:avLst/>
            <a:gdLst/>
            <a:ahLst/>
            <a:cxnLst/>
            <a:rect l="l" t="t" r="r" b="b"/>
            <a:pathLst>
              <a:path w="3886200" h="1236345">
                <a:moveTo>
                  <a:pt x="3886200" y="0"/>
                </a:moveTo>
                <a:lnTo>
                  <a:pt x="0" y="0"/>
                </a:lnTo>
                <a:lnTo>
                  <a:pt x="0" y="1235963"/>
                </a:lnTo>
                <a:lnTo>
                  <a:pt x="3886200" y="1235963"/>
                </a:lnTo>
                <a:lnTo>
                  <a:pt x="3886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127114" y="883912"/>
            <a:ext cx="27743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65" dirty="0">
                <a:latin typeface="Brandon Grotesque Regular"/>
                <a:cs typeface="Brandon Grotesque Regular"/>
              </a:rPr>
              <a:t>Table</a:t>
            </a:r>
            <a:r>
              <a:rPr sz="2800" b="0" spc="235" dirty="0">
                <a:latin typeface="Brandon Grotesque Regular"/>
                <a:cs typeface="Brandon Grotesque Regular"/>
              </a:rPr>
              <a:t> </a:t>
            </a:r>
            <a:r>
              <a:rPr sz="2800" b="0" spc="70" dirty="0">
                <a:latin typeface="Brandon Grotesque Regular"/>
                <a:cs typeface="Brandon Grotesque Regular"/>
              </a:rPr>
              <a:t>of</a:t>
            </a:r>
            <a:r>
              <a:rPr sz="2800" b="0" spc="240" dirty="0">
                <a:latin typeface="Brandon Grotesque Regular"/>
                <a:cs typeface="Brandon Grotesque Regular"/>
              </a:rPr>
              <a:t> </a:t>
            </a:r>
            <a:r>
              <a:rPr sz="2800" b="0" spc="135" dirty="0">
                <a:latin typeface="Brandon Grotesque Regular"/>
                <a:cs typeface="Brandon Grotesque Regular"/>
              </a:rPr>
              <a:t>Contents</a:t>
            </a:r>
            <a:endParaRPr sz="2800">
              <a:latin typeface="Brandon Grotesque Regular"/>
              <a:cs typeface="Brandon Grotesque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2500" y="2811780"/>
            <a:ext cx="5471160" cy="114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600" b="0" spc="-5" dirty="0">
                <a:latin typeface="Brandon Grotesque Regular"/>
                <a:cs typeface="Brandon Grotesque Regular"/>
              </a:rPr>
              <a:t>The</a:t>
            </a:r>
            <a:r>
              <a:rPr sz="1600" b="0" dirty="0">
                <a:latin typeface="Brandon Grotesque Regular"/>
                <a:cs typeface="Brandon Grotesque Regular"/>
              </a:rPr>
              <a:t> cover says</a:t>
            </a:r>
            <a:r>
              <a:rPr sz="1600" b="0" spc="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it all. </a:t>
            </a:r>
            <a:r>
              <a:rPr sz="1600" b="0" spc="-5" dirty="0">
                <a:latin typeface="Brandon Grotesque Regular"/>
                <a:cs typeface="Brandon Grotesque Regular"/>
              </a:rPr>
              <a:t>Throughout</a:t>
            </a:r>
            <a:r>
              <a:rPr sz="1600" b="0" spc="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this book </a:t>
            </a:r>
            <a:r>
              <a:rPr sz="1600" b="0" spc="-5" dirty="0">
                <a:latin typeface="Brandon Grotesque Regular"/>
                <a:cs typeface="Brandon Grotesque Regular"/>
              </a:rPr>
              <a:t>you’ll</a:t>
            </a:r>
            <a:r>
              <a:rPr sz="1600" b="0" spc="5" dirty="0">
                <a:latin typeface="Brandon Grotesque Regular"/>
                <a:cs typeface="Brandon Grotesque Regular"/>
              </a:rPr>
              <a:t> </a:t>
            </a:r>
            <a:r>
              <a:rPr sz="1600" b="0" spc="-5" dirty="0">
                <a:latin typeface="Brandon Grotesque Regular"/>
                <a:cs typeface="Brandon Grotesque Regular"/>
              </a:rPr>
              <a:t>find</a:t>
            </a:r>
            <a:r>
              <a:rPr sz="1600" b="0" dirty="0">
                <a:latin typeface="Brandon Grotesque Regular"/>
                <a:cs typeface="Brandon Grotesque Regular"/>
              </a:rPr>
              <a:t> </a:t>
            </a:r>
            <a:r>
              <a:rPr sz="1600" b="0" spc="-5" dirty="0">
                <a:latin typeface="Brandon Grotesque Regular"/>
                <a:cs typeface="Brandon Grotesque Regular"/>
              </a:rPr>
              <a:t>products</a:t>
            </a:r>
            <a:r>
              <a:rPr sz="1600" b="0" dirty="0">
                <a:latin typeface="Brandon Grotesque Regular"/>
                <a:cs typeface="Brandon Grotesque Regular"/>
              </a:rPr>
              <a:t> </a:t>
            </a:r>
            <a:r>
              <a:rPr sz="1600" b="0" spc="-15" dirty="0">
                <a:latin typeface="Brandon Grotesque Regular"/>
                <a:cs typeface="Brandon Grotesque Regular"/>
              </a:rPr>
              <a:t>offered </a:t>
            </a:r>
            <a:r>
              <a:rPr sz="1600" b="0" spc="-34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at one piece minimums. </a:t>
            </a:r>
            <a:r>
              <a:rPr sz="1600" b="0" spc="-10" dirty="0">
                <a:latin typeface="Brandon Grotesque Regular"/>
                <a:cs typeface="Brandon Grotesque Regular"/>
              </a:rPr>
              <a:t>Why </a:t>
            </a:r>
            <a:r>
              <a:rPr sz="1600" b="0" dirty="0">
                <a:latin typeface="Brandon Grotesque Regular"/>
                <a:cs typeface="Brandon Grotesque Regular"/>
              </a:rPr>
              <a:t>is that </a:t>
            </a:r>
            <a:r>
              <a:rPr sz="1600" b="0" spc="-5" dirty="0">
                <a:latin typeface="Brandon Grotesque Regular"/>
                <a:cs typeface="Brandon Grotesque Regular"/>
              </a:rPr>
              <a:t>significant? That’s </a:t>
            </a:r>
            <a:r>
              <a:rPr sz="1600" b="0" dirty="0">
                <a:latin typeface="Brandon Grotesque Regular"/>
                <a:cs typeface="Brandon Grotesque Regular"/>
              </a:rPr>
              <a:t>one gift, </a:t>
            </a:r>
            <a:r>
              <a:rPr sz="1600" b="0" spc="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designed for one person, with a message </a:t>
            </a:r>
            <a:r>
              <a:rPr sz="1600" b="0" spc="-5" dirty="0">
                <a:latin typeface="Brandon Grotesque Regular"/>
                <a:cs typeface="Brandon Grotesque Regular"/>
              </a:rPr>
              <a:t>specific </a:t>
            </a:r>
            <a:r>
              <a:rPr sz="1600" b="0" dirty="0">
                <a:latin typeface="Brandon Grotesque Regular"/>
                <a:cs typeface="Brandon Grotesque Regular"/>
              </a:rPr>
              <a:t>to the unique bond </a:t>
            </a:r>
            <a:r>
              <a:rPr sz="1600" b="0" spc="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that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links you </a:t>
            </a:r>
            <a:r>
              <a:rPr sz="1600" b="0" spc="-5" dirty="0">
                <a:latin typeface="Brandon Grotesque Regular"/>
                <a:cs typeface="Brandon Grotesque Regular"/>
              </a:rPr>
              <a:t>together.</a:t>
            </a:r>
            <a:endParaRPr sz="1600">
              <a:latin typeface="Brandon Grotesque Regular"/>
              <a:cs typeface="Brandon Grotesque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52500" y="4244340"/>
            <a:ext cx="27997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5" dirty="0">
                <a:latin typeface="Brandon Grotesque Regular"/>
                <a:cs typeface="Brandon Grotesque Regular"/>
              </a:rPr>
              <a:t>That’s</a:t>
            </a:r>
            <a:r>
              <a:rPr sz="1600" b="0" spc="-1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the</a:t>
            </a:r>
            <a:r>
              <a:rPr sz="1600" b="0" spc="-1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magic</a:t>
            </a:r>
            <a:r>
              <a:rPr sz="1600" b="0" spc="-1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of</a:t>
            </a:r>
            <a:r>
              <a:rPr sz="1600" b="0" spc="-5" dirty="0">
                <a:latin typeface="Brandon Grotesque Regular"/>
                <a:cs typeface="Brandon Grotesque Regular"/>
              </a:rPr>
              <a:t> bespoke</a:t>
            </a:r>
            <a:r>
              <a:rPr sz="1600" b="0" spc="-10" dirty="0">
                <a:latin typeface="Brandon Grotesque Regular"/>
                <a:cs typeface="Brandon Grotesque Regular"/>
              </a:rPr>
              <a:t> </a:t>
            </a:r>
            <a:r>
              <a:rPr sz="1600" b="0" spc="-5" dirty="0">
                <a:latin typeface="Brandon Grotesque Regular"/>
                <a:cs typeface="Brandon Grotesque Regular"/>
              </a:rPr>
              <a:t>gifting.</a:t>
            </a:r>
            <a:endParaRPr sz="1600">
              <a:latin typeface="Brandon Grotesque Regular"/>
              <a:cs typeface="Brandon Grotesque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52500" y="4767579"/>
            <a:ext cx="5568315" cy="114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600" b="0" spc="-5" dirty="0">
                <a:latin typeface="Brandon Grotesque Regular"/>
                <a:cs typeface="Brandon Grotesque Regular"/>
              </a:rPr>
              <a:t>This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one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piece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minimum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publication</a:t>
            </a:r>
            <a:r>
              <a:rPr sz="1600" b="0" spc="3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is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designed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to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be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your</a:t>
            </a:r>
            <a:r>
              <a:rPr sz="1600" b="0" spc="3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guide</a:t>
            </a:r>
            <a:r>
              <a:rPr sz="1600" b="0" spc="2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in </a:t>
            </a:r>
            <a:r>
              <a:rPr sz="1600" b="0" spc="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this </a:t>
            </a:r>
            <a:r>
              <a:rPr sz="1600" b="0" spc="-5" dirty="0">
                <a:latin typeface="Brandon Grotesque Regular"/>
                <a:cs typeface="Brandon Grotesque Regular"/>
              </a:rPr>
              <a:t>process; </a:t>
            </a:r>
            <a:r>
              <a:rPr sz="1600" b="0" dirty="0">
                <a:latin typeface="Brandon Grotesque Regular"/>
                <a:cs typeface="Brandon Grotesque Regular"/>
              </a:rPr>
              <a:t>to help you </a:t>
            </a:r>
            <a:r>
              <a:rPr sz="1600" b="0" spc="-10" dirty="0">
                <a:latin typeface="Brandon Grotesque Regular"/>
                <a:cs typeface="Brandon Grotesque Regular"/>
              </a:rPr>
              <a:t>effortlessly </a:t>
            </a:r>
            <a:r>
              <a:rPr sz="1600" b="0" dirty="0">
                <a:latin typeface="Brandon Grotesque Regular"/>
                <a:cs typeface="Brandon Grotesque Regular"/>
              </a:rPr>
              <a:t>craft your singularly focused gift, </a:t>
            </a:r>
            <a:r>
              <a:rPr sz="1600" b="0" spc="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with</a:t>
            </a:r>
            <a:r>
              <a:rPr sz="1600" b="0" spc="-1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a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singular</a:t>
            </a:r>
            <a:r>
              <a:rPr sz="1600" b="0" spc="-1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message,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on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a</a:t>
            </a:r>
            <a:r>
              <a:rPr sz="1600" b="0" spc="-1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budget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that</a:t>
            </a:r>
            <a:r>
              <a:rPr sz="1600" b="0" spc="-5" dirty="0">
                <a:latin typeface="Brandon Grotesque Regular"/>
                <a:cs typeface="Brandon Grotesque Regular"/>
              </a:rPr>
              <a:t> reflects</a:t>
            </a:r>
            <a:r>
              <a:rPr sz="1600" b="0" spc="-10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that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singular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mission. </a:t>
            </a:r>
            <a:r>
              <a:rPr sz="1600" b="0" spc="-340" dirty="0">
                <a:latin typeface="Brandon Grotesque Regular"/>
                <a:cs typeface="Brandon Grotesque Regular"/>
              </a:rPr>
              <a:t> </a:t>
            </a:r>
            <a:r>
              <a:rPr sz="1600" b="0" spc="-10" dirty="0">
                <a:latin typeface="Brandon Grotesque Regular"/>
                <a:cs typeface="Brandon Grotesque Regular"/>
              </a:rPr>
              <a:t>It’s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a truly personal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way to</a:t>
            </a:r>
            <a:r>
              <a:rPr sz="1600" b="0" spc="-5" dirty="0">
                <a:latin typeface="Brandon Grotesque Regular"/>
                <a:cs typeface="Brandon Grotesque Regular"/>
              </a:rPr>
              <a:t> </a:t>
            </a:r>
            <a:r>
              <a:rPr sz="1600" b="0" dirty="0">
                <a:latin typeface="Brandon Grotesque Regular"/>
                <a:cs typeface="Brandon Grotesque Regular"/>
              </a:rPr>
              <a:t>say thank you.</a:t>
            </a:r>
            <a:endParaRPr sz="160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8680"/>
            <a:ext cx="155575" cy="6035040"/>
          </a:xfrm>
          <a:custGeom>
            <a:avLst/>
            <a:gdLst/>
            <a:ahLst/>
            <a:cxnLst/>
            <a:rect l="l" t="t" r="r" b="b"/>
            <a:pathLst>
              <a:path w="155575" h="6035040">
                <a:moveTo>
                  <a:pt x="0" y="6035040"/>
                </a:moveTo>
                <a:lnTo>
                  <a:pt x="155448" y="6035040"/>
                </a:lnTo>
                <a:lnTo>
                  <a:pt x="155448" y="0"/>
                </a:lnTo>
                <a:lnTo>
                  <a:pt x="0" y="0"/>
                </a:lnTo>
                <a:lnTo>
                  <a:pt x="0" y="603504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5447" y="155447"/>
            <a:ext cx="7617459" cy="7475220"/>
            <a:chOff x="155447" y="155447"/>
            <a:chExt cx="7617459" cy="7475220"/>
          </a:xfrm>
        </p:grpSpPr>
        <p:sp>
          <p:nvSpPr>
            <p:cNvPr id="4" name="object 4"/>
            <p:cNvSpPr/>
            <p:nvPr/>
          </p:nvSpPr>
          <p:spPr>
            <a:xfrm>
              <a:off x="7616952" y="868679"/>
              <a:ext cx="155575" cy="6035040"/>
            </a:xfrm>
            <a:custGeom>
              <a:avLst/>
              <a:gdLst/>
              <a:ahLst/>
              <a:cxnLst/>
              <a:rect l="l" t="t" r="r" b="b"/>
              <a:pathLst>
                <a:path w="155575" h="6035040">
                  <a:moveTo>
                    <a:pt x="0" y="6035040"/>
                  </a:moveTo>
                  <a:lnTo>
                    <a:pt x="155448" y="6035040"/>
                  </a:lnTo>
                  <a:lnTo>
                    <a:pt x="155448" y="0"/>
                  </a:lnTo>
                  <a:lnTo>
                    <a:pt x="0" y="0"/>
                  </a:lnTo>
                  <a:lnTo>
                    <a:pt x="0" y="603504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5447" y="155447"/>
              <a:ext cx="7461884" cy="7475220"/>
            </a:xfrm>
            <a:custGeom>
              <a:avLst/>
              <a:gdLst/>
              <a:ahLst/>
              <a:cxnLst/>
              <a:rect l="l" t="t" r="r" b="b"/>
              <a:pathLst>
                <a:path w="7461884" h="7475220">
                  <a:moveTo>
                    <a:pt x="7461504" y="0"/>
                  </a:moveTo>
                  <a:lnTo>
                    <a:pt x="0" y="0"/>
                  </a:lnTo>
                  <a:lnTo>
                    <a:pt x="0" y="7475220"/>
                  </a:lnTo>
                  <a:lnTo>
                    <a:pt x="7461504" y="7475220"/>
                  </a:lnTo>
                  <a:lnTo>
                    <a:pt x="7461504" y="0"/>
                  </a:lnTo>
                  <a:close/>
                </a:path>
              </a:pathLst>
            </a:custGeom>
            <a:solidFill>
              <a:srgbClr val="1EBC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95" y="7413752"/>
            <a:ext cx="240029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5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4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 dirty="0">
              <a:latin typeface="Brandon Grotesque Regular"/>
              <a:cs typeface="Brandon Grotesque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08742" y="7413752"/>
            <a:ext cx="241935" cy="205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25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5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 dirty="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" y="153162"/>
            <a:ext cx="7461504" cy="36455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6971" y="3976623"/>
            <a:ext cx="7461884" cy="3642360"/>
            <a:chOff x="156971" y="3976623"/>
            <a:chExt cx="7461884" cy="36423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71" y="3976623"/>
              <a:ext cx="7461504" cy="36418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971" y="3976623"/>
              <a:ext cx="5695188" cy="36418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OR2301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6800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OR2802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27847" y="155447"/>
            <a:ext cx="7461504" cy="364328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927847" y="3976623"/>
            <a:ext cx="7461884" cy="3643629"/>
            <a:chOff x="7927847" y="3976623"/>
            <a:chExt cx="7461884" cy="3643629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27847" y="3976623"/>
              <a:ext cx="7459164" cy="36432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917676" y="4265675"/>
              <a:ext cx="1471930" cy="392430"/>
            </a:xfrm>
            <a:custGeom>
              <a:avLst/>
              <a:gdLst/>
              <a:ahLst/>
              <a:cxnLst/>
              <a:rect l="l" t="t" r="r" b="b"/>
              <a:pathLst>
                <a:path w="1471930" h="392429">
                  <a:moveTo>
                    <a:pt x="1471676" y="0"/>
                  </a:moveTo>
                  <a:lnTo>
                    <a:pt x="0" y="0"/>
                  </a:lnTo>
                  <a:lnTo>
                    <a:pt x="0" y="392049"/>
                  </a:lnTo>
                  <a:lnTo>
                    <a:pt x="1471676" y="392049"/>
                  </a:lnTo>
                  <a:lnTo>
                    <a:pt x="1471676" y="0"/>
                  </a:lnTo>
                  <a:close/>
                </a:path>
              </a:pathLst>
            </a:custGeom>
            <a:solidFill>
              <a:srgbClr val="2B2C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16900" y="345691"/>
            <a:ext cx="1750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Sonosphear</a:t>
            </a:r>
            <a:r>
              <a:rPr sz="2000" spc="105" dirty="0"/>
              <a:t>™</a:t>
            </a:r>
            <a:endParaRPr sz="2000"/>
          </a:p>
        </p:txBody>
      </p:sp>
      <p:sp>
        <p:nvSpPr>
          <p:cNvPr id="13" name="object 13"/>
          <p:cNvSpPr/>
          <p:nvPr/>
        </p:nvSpPr>
        <p:spPr>
          <a:xfrm>
            <a:off x="13917676" y="444500"/>
            <a:ext cx="1471930" cy="392430"/>
          </a:xfrm>
          <a:custGeom>
            <a:avLst/>
            <a:gdLst/>
            <a:ahLst/>
            <a:cxnLst/>
            <a:rect l="l" t="t" r="r" b="b"/>
            <a:pathLst>
              <a:path w="1471930" h="392430">
                <a:moveTo>
                  <a:pt x="1471676" y="0"/>
                </a:moveTo>
                <a:lnTo>
                  <a:pt x="0" y="0"/>
                </a:lnTo>
                <a:lnTo>
                  <a:pt x="0" y="392049"/>
                </a:lnTo>
                <a:lnTo>
                  <a:pt x="1471676" y="392049"/>
                </a:lnTo>
                <a:lnTo>
                  <a:pt x="1471676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057376" y="495045"/>
            <a:ext cx="7308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OR2319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57376" y="4316285"/>
            <a:ext cx="7359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OR2318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457200" y="3319271"/>
          <a:ext cx="10737844" cy="391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5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5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52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09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08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672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47.66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43.50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40.52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39.33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36.95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202.96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195.34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182.64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180.13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167.43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457200" y="7140447"/>
          <a:ext cx="10727052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9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39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0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87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41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26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762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762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762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762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762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762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635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57.85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635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55.21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635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52.58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635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49.96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635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47.31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635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182.48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159.01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148.58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135.56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125.13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object 18"/>
          <p:cNvSpPr/>
          <p:nvPr/>
        </p:nvSpPr>
        <p:spPr>
          <a:xfrm>
            <a:off x="471081" y="4811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52627" y="4116727"/>
            <a:ext cx="1805305" cy="103886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14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Beebop™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H</a:t>
            </a:r>
            <a:r>
              <a:rPr sz="1250" b="0" spc="-114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eadphone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51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7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216900" y="714854"/>
            <a:ext cx="1455420" cy="66167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45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8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35354" y="4853597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216900" y="4102373"/>
            <a:ext cx="1698625" cy="109537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00" b="0" spc="8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Mini</a:t>
            </a:r>
            <a:r>
              <a:rPr sz="2400" b="0" spc="18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9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Sonos</a:t>
            </a:r>
            <a:r>
              <a:rPr sz="2000" b="0" spc="9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45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9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1081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52627" y="299718"/>
            <a:ext cx="1455420" cy="107696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2000" b="0" spc="9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Boxanne™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1920">
              <a:lnSpc>
                <a:spcPct val="100000"/>
              </a:lnSpc>
              <a:spcBef>
                <a:spcPts val="515"/>
              </a:spcBef>
            </a:pPr>
            <a:r>
              <a:rPr sz="2350" dirty="0">
                <a:solidFill>
                  <a:srgbClr val="2B2C2D"/>
                </a:solidFill>
                <a:latin typeface="Minion Pro"/>
                <a:cs typeface="Minion Pro"/>
                <a:hlinkClick r:id="rId10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74322" y="7413752"/>
            <a:ext cx="1117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6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267478" y="7413752"/>
            <a:ext cx="10096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7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" y="153162"/>
            <a:ext cx="7461504" cy="364557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6971" y="3976623"/>
            <a:ext cx="7461884" cy="3642360"/>
            <a:chOff x="156971" y="3976623"/>
            <a:chExt cx="7461884" cy="36423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71" y="3976623"/>
              <a:ext cx="7461504" cy="36418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971" y="3976623"/>
              <a:ext cx="5913628" cy="36418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OR2502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6800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OR2511</a:t>
            </a:r>
            <a:endParaRPr sz="1500">
              <a:latin typeface="Brandon Grotesque Bold"/>
              <a:cs typeface="Brandon Grotesque 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921243" y="156971"/>
            <a:ext cx="7461884" cy="3642360"/>
            <a:chOff x="7921243" y="156971"/>
            <a:chExt cx="7461884" cy="364236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1243" y="156971"/>
              <a:ext cx="7461504" cy="36418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16383" y="156971"/>
              <a:ext cx="3166363" cy="357530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21243" y="3976623"/>
            <a:ext cx="7461504" cy="364185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24266" y="345947"/>
            <a:ext cx="146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>
                <a:solidFill>
                  <a:srgbClr val="2B2C2D"/>
                </a:solidFill>
              </a:rPr>
              <a:t>Lunatune</a:t>
            </a:r>
            <a:r>
              <a:rPr sz="2000" spc="100" dirty="0">
                <a:solidFill>
                  <a:srgbClr val="2B2C2D"/>
                </a:solidFill>
              </a:rPr>
              <a:t>™</a:t>
            </a:r>
            <a:endParaRPr sz="2000"/>
          </a:p>
        </p:txBody>
      </p:sp>
      <p:sp>
        <p:nvSpPr>
          <p:cNvPr id="13" name="object 13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OR2812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11071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OR2823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457200" y="3319271"/>
          <a:ext cx="10730865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5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6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74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65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73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39.02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35.35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31.07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28.65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25.00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101.95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96.06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88.88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86.25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81.05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457200" y="7131875"/>
          <a:ext cx="1073086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3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7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10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54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41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3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62.56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58.81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55.05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52.56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47.55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152.88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145.23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142.69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140.13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137.59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462953" y="4811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4500" y="4116727"/>
            <a:ext cx="1882139" cy="103886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9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Kronies</a:t>
            </a:r>
            <a:r>
              <a:rPr sz="2000" b="0" spc="9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ru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10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arbud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1920">
              <a:lnSpc>
                <a:spcPct val="100000"/>
              </a:lnSpc>
              <a:spcBef>
                <a:spcPts val="515"/>
              </a:spcBef>
            </a:pPr>
            <a:r>
              <a:rPr sz="2350" dirty="0">
                <a:solidFill>
                  <a:srgbClr val="2B2C2D"/>
                </a:solidFill>
                <a:latin typeface="Minion Pro"/>
                <a:cs typeface="Minion Pro"/>
                <a:hlinkClick r:id="rId8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3781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4500" y="321257"/>
            <a:ext cx="1459230" cy="1042669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2000" b="0" spc="95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Budsies™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10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arbud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9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2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9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35354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24266" y="687956"/>
            <a:ext cx="1805305" cy="67627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H</a:t>
            </a:r>
            <a:r>
              <a:rPr sz="1250" b="0" spc="-114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eadphone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14300">
              <a:lnSpc>
                <a:spcPct val="100000"/>
              </a:lnSpc>
              <a:spcBef>
                <a:spcPts val="525"/>
              </a:spcBef>
            </a:pPr>
            <a:r>
              <a:rPr sz="2350" dirty="0">
                <a:solidFill>
                  <a:srgbClr val="2B2C2D"/>
                </a:solidFill>
                <a:latin typeface="Minion Pro"/>
                <a:cs typeface="Minion Pro"/>
                <a:hlinkClick r:id="rId10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235354" y="4811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224266" y="4116727"/>
            <a:ext cx="1805305" cy="103886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0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Wrapsody™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H</a:t>
            </a:r>
            <a:r>
              <a:rPr sz="1250" b="0" spc="-114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eadphone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2555">
              <a:lnSpc>
                <a:spcPct val="100000"/>
              </a:lnSpc>
              <a:spcBef>
                <a:spcPts val="51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1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71942" y="7413752"/>
            <a:ext cx="116839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8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261924" y="7413752"/>
            <a:ext cx="11176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9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155447"/>
            <a:ext cx="7461516" cy="74630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348422"/>
            <a:ext cx="1353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P</a:t>
            </a:r>
            <a:r>
              <a:rPr spc="120" dirty="0"/>
              <a:t>ionear</a:t>
            </a:r>
            <a:r>
              <a:rPr spc="114" dirty="0"/>
              <a:t>s</a:t>
            </a:r>
            <a:r>
              <a:rPr sz="2000" dirty="0"/>
              <a:t>™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OR2516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21243" y="156971"/>
            <a:ext cx="7461504" cy="364186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921231" y="3976611"/>
            <a:ext cx="7461884" cy="3642360"/>
            <a:chOff x="7921231" y="3976611"/>
            <a:chExt cx="7461884" cy="36423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1231" y="3976611"/>
              <a:ext cx="7461516" cy="36418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1243" y="3976623"/>
              <a:ext cx="5913628" cy="364185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OR2308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11071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OR2320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457200" y="7131875"/>
          <a:ext cx="1073086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5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6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4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82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60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57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183.44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175.81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170.71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168.16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161.81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134.39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124.60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117.60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114.80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109.20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8229600" y="3319271"/>
          <a:ext cx="2958465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7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95.35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88.20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83.41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82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81.05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76.26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471081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4500" y="691749"/>
            <a:ext cx="3077845" cy="67246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250" b="0" spc="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ru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arbud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+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3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owe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an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0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6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35354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216900" y="326477"/>
            <a:ext cx="3274060" cy="103759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1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Hive™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T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ru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ur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oun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d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Soun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d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1920">
              <a:lnSpc>
                <a:spcPct val="100000"/>
              </a:lnSpc>
              <a:spcBef>
                <a:spcPts val="505"/>
              </a:spcBef>
            </a:pPr>
            <a:r>
              <a:rPr sz="2350" dirty="0">
                <a:solidFill>
                  <a:srgbClr val="2B2C2D"/>
                </a:solidFill>
                <a:latin typeface="Minion Pro"/>
                <a:cs typeface="Minion Pro"/>
                <a:hlinkClick r:id="rId7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35354" y="48110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2B2C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216900" y="4116421"/>
            <a:ext cx="1487170" cy="10388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2400" b="0" spc="95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T</a:t>
            </a:r>
            <a:r>
              <a:rPr sz="2400" b="0" spc="120" dirty="0">
                <a:solidFill>
                  <a:srgbClr val="2B2C2D"/>
                </a:solidFill>
                <a:latin typeface="Brandon Grotesque Medium"/>
                <a:cs typeface="Brandon Grotesque Medium"/>
              </a:rPr>
              <a:t>humpah™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2B2C2D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1920">
              <a:lnSpc>
                <a:spcPct val="100000"/>
              </a:lnSpc>
              <a:spcBef>
                <a:spcPts val="509"/>
              </a:spcBef>
            </a:pPr>
            <a:r>
              <a:rPr sz="2350" dirty="0">
                <a:solidFill>
                  <a:srgbClr val="2B2C2D"/>
                </a:solidFill>
                <a:latin typeface="Minion Pro"/>
                <a:cs typeface="Minion Pro"/>
                <a:hlinkClick r:id="rId8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9715" y="7413752"/>
            <a:ext cx="224154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10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241444" y="7413752"/>
            <a:ext cx="17653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11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447" y="156959"/>
            <a:ext cx="7461884" cy="3642360"/>
            <a:chOff x="155447" y="156959"/>
            <a:chExt cx="7461884" cy="36423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447" y="156959"/>
              <a:ext cx="7461504" cy="36418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447" y="156959"/>
              <a:ext cx="5695188" cy="364186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447" y="3976623"/>
            <a:ext cx="7461504" cy="364185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500" y="353059"/>
            <a:ext cx="1557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B</a:t>
            </a:r>
            <a:r>
              <a:rPr spc="120" dirty="0"/>
              <a:t>umpster™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OR2302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6800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OR2200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1051" y="2278677"/>
            <a:ext cx="1329193" cy="138182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927847" y="155447"/>
            <a:ext cx="7461884" cy="7463155"/>
            <a:chOff x="7927847" y="155447"/>
            <a:chExt cx="7461884" cy="746315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27847" y="155447"/>
              <a:ext cx="7461504" cy="74630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7847" y="156959"/>
              <a:ext cx="5695188" cy="364186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OR2206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39956" y="5475363"/>
            <a:ext cx="2078520" cy="2068436"/>
          </a:xfrm>
          <a:prstGeom prst="rect">
            <a:avLst/>
          </a:prstGeom>
        </p:spPr>
      </p:pic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457200" y="3319271"/>
          <a:ext cx="2958465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6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9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67.56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62.56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60.06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58.81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55.05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457200" y="7131875"/>
          <a:ext cx="1073086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68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2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49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35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30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450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58.98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54.61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50.23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48.05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44.76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155.16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147.66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140.14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137.64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130.13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471081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44500" y="692097"/>
            <a:ext cx="1455420" cy="68453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6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9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1081" y="481194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4500" y="4116851"/>
            <a:ext cx="2301240" cy="103949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1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Onyt™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App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-</a:t>
            </a:r>
            <a:r>
              <a:rPr sz="1250" b="0" spc="-114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nable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d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mar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t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utto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n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2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0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216900" y="331114"/>
            <a:ext cx="1492250" cy="104584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0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Flyington</a:t>
            </a:r>
            <a:r>
              <a:rPr sz="2000" b="0" spc="10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Sel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f</a:t>
            </a:r>
            <a:r>
              <a:rPr sz="1250" b="0" spc="-6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D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on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57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1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8446" y="7413752"/>
            <a:ext cx="20764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12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225093" y="7413752"/>
            <a:ext cx="20955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13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7847" y="155447"/>
            <a:ext cx="7461504" cy="746302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OR2311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447" y="155447"/>
            <a:ext cx="7461504" cy="745310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348422"/>
            <a:ext cx="1280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T</a:t>
            </a:r>
            <a:r>
              <a:rPr spc="120" dirty="0"/>
              <a:t>emblo</a:t>
            </a:r>
            <a:r>
              <a:rPr spc="114" dirty="0"/>
              <a:t>r</a:t>
            </a:r>
            <a:r>
              <a:rPr sz="2000" dirty="0"/>
              <a:t>™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OR2310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7200" y="7131875"/>
          <a:ext cx="1073086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9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91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40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276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75.08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70.06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73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65.06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62.56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57.56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62.56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57.56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56.31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50.05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45.05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8235354" y="10324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16900" y="331114"/>
            <a:ext cx="2056764" cy="104584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7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Power</a:t>
            </a:r>
            <a:r>
              <a:rPr sz="2400" b="0" spc="18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9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Mantle</a:t>
            </a:r>
            <a:r>
              <a:rPr sz="2000" b="0" spc="95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™</a:t>
            </a:r>
            <a:endParaRPr sz="20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ha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57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4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1081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4500" y="691749"/>
            <a:ext cx="2350135" cy="67246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+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ha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05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5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3129" y="7413752"/>
            <a:ext cx="217804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14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225014" y="7413752"/>
            <a:ext cx="209550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15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" y="156971"/>
            <a:ext cx="7461504" cy="364186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6971" y="3976623"/>
            <a:ext cx="7461884" cy="3642360"/>
            <a:chOff x="156971" y="3976623"/>
            <a:chExt cx="7461884" cy="36423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971" y="3976623"/>
              <a:ext cx="7461504" cy="36418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971" y="3976623"/>
              <a:ext cx="5695188" cy="3641852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6971" y="156959"/>
            <a:ext cx="5695188" cy="364186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350772"/>
            <a:ext cx="1369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5" dirty="0"/>
              <a:t>E</a:t>
            </a:r>
            <a:r>
              <a:rPr spc="120" dirty="0"/>
              <a:t>v</a:t>
            </a:r>
            <a:r>
              <a:rPr spc="150" dirty="0"/>
              <a:t>r</a:t>
            </a:r>
            <a:r>
              <a:rPr spc="70" dirty="0"/>
              <a:t>y</a:t>
            </a:r>
            <a:r>
              <a:rPr spc="95" dirty="0"/>
              <a:t>B</a:t>
            </a:r>
            <a:r>
              <a:rPr spc="110" dirty="0"/>
              <a:t>o</a:t>
            </a:r>
            <a:r>
              <a:rPr spc="120" dirty="0"/>
              <a:t>x™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146800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OR2305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46800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2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OR2902</a:t>
            </a:r>
            <a:endParaRPr sz="1500">
              <a:latin typeface="Brandon Grotesque Bold"/>
              <a:cs typeface="Brandon Grotesque Bold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21243" y="156971"/>
            <a:ext cx="7461504" cy="364186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21243" y="3976623"/>
            <a:ext cx="7461504" cy="364185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911071" y="444500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OR2914</a:t>
            </a:r>
            <a:endParaRPr sz="1500">
              <a:latin typeface="Brandon Grotesque Bold"/>
              <a:cs typeface="Brandon Grotesque 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11071" y="4242815"/>
            <a:ext cx="1471930" cy="392430"/>
          </a:xfrm>
          <a:prstGeom prst="rect">
            <a:avLst/>
          </a:prstGeom>
          <a:solidFill>
            <a:srgbClr val="2B2C2D"/>
          </a:solidFill>
        </p:spPr>
        <p:txBody>
          <a:bodyPr vert="horz" wrap="square" lIns="0" tIns="628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495"/>
              </a:spcBef>
            </a:pPr>
            <a:r>
              <a:rPr sz="1500" b="1" spc="30" dirty="0">
                <a:solidFill>
                  <a:srgbClr val="FFFFFF"/>
                </a:solidFill>
                <a:latin typeface="Brandon Grotesque Bold"/>
                <a:cs typeface="Brandon Grotesque Bold"/>
              </a:rPr>
              <a:t>OR2915</a:t>
            </a:r>
            <a:endParaRPr sz="1500">
              <a:latin typeface="Brandon Grotesque Bold"/>
              <a:cs typeface="Brandon Grotesque Bold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57200" y="3319271"/>
          <a:ext cx="10730865" cy="3911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1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40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18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30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92.60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82.58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76.33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73.83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67.56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83.73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75.88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68.05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65.40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60.18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457200" y="7131875"/>
          <a:ext cx="10730865" cy="391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2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9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66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3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6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60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30"/>
                        </a:spcBef>
                        <a:tabLst>
                          <a:tab pos="507365" algn="l"/>
                        </a:tabLst>
                      </a:pPr>
                      <a:r>
                        <a:rPr sz="900" b="0" spc="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QTY	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Brandon Grotesque Bold"/>
                          <a:cs typeface="Brandon Grotesque Bold"/>
                        </a:rPr>
                        <a:t>1</a:t>
                      </a:r>
                      <a:endParaRPr sz="900">
                        <a:latin typeface="Brandon Grotesque Bold"/>
                        <a:cs typeface="Brandon Grotesque Bold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25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50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900" b="0" spc="-5" dirty="0">
                          <a:solidFill>
                            <a:srgbClr val="FFFFFF"/>
                          </a:solidFill>
                          <a:latin typeface="Brandon Grotesque Light"/>
                          <a:cs typeface="Brandon Grotesque Light"/>
                        </a:rPr>
                        <a:t>100</a:t>
                      </a:r>
                      <a:endParaRPr sz="900">
                        <a:latin typeface="Brandon Grotesque Light"/>
                        <a:cs typeface="Brandon Grotesque Light"/>
                      </a:endParaRPr>
                    </a:p>
                  </a:txBody>
                  <a:tcPr marL="0" marR="0" marT="16510" marB="0">
                    <a:solidFill>
                      <a:srgbClr val="2A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124.85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117.20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109.56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107.01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101.91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507365" algn="l"/>
                        </a:tabLst>
                      </a:pPr>
                      <a:r>
                        <a:rPr sz="900" b="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5C	</a:t>
                      </a: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88.73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82.81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10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76.90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73.95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tc>
                  <a:txBody>
                    <a:bodyPr/>
                    <a:lstStyle/>
                    <a:p>
                      <a:pPr marL="12509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900" b="0" spc="-5" dirty="0">
                          <a:solidFill>
                            <a:srgbClr val="000101"/>
                          </a:solidFill>
                          <a:latin typeface="Brandon Grotesque Regular"/>
                          <a:cs typeface="Brandon Grotesque Regular"/>
                        </a:rPr>
                        <a:t>68.05</a:t>
                      </a:r>
                      <a:endParaRPr sz="900">
                        <a:latin typeface="Brandon Grotesque Regular"/>
                        <a:cs typeface="Brandon Grotesque Regular"/>
                      </a:endParaRPr>
                    </a:p>
                  </a:txBody>
                  <a:tcPr marL="0" marR="0" marT="15240" marB="0">
                    <a:solidFill>
                      <a:srgbClr val="FE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object 16"/>
          <p:cNvSpPr/>
          <p:nvPr/>
        </p:nvSpPr>
        <p:spPr>
          <a:xfrm>
            <a:off x="471081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4500" y="695347"/>
            <a:ext cx="1581785" cy="66865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ha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ge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+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S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pea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10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484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8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1081" y="4823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44500" y="4124709"/>
            <a:ext cx="1914525" cy="10433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114" dirty="0">
                <a:solidFill>
                  <a:srgbClr val="FEFEFE"/>
                </a:solidFill>
                <a:latin typeface="Brandon Grotesque Medium"/>
                <a:cs typeface="Brandon Grotesque Medium"/>
              </a:rPr>
              <a:t>Boltron™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W</a:t>
            </a:r>
            <a:r>
              <a:rPr sz="1250" b="0" spc="-11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i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eles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s </a:t>
            </a:r>
            <a:r>
              <a:rPr sz="1250" b="0" spc="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C</a:t>
            </a:r>
            <a:r>
              <a:rPr sz="1250" b="0" spc="-10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ha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r</a:t>
            </a:r>
            <a:r>
              <a:rPr sz="1250" b="0" spc="-10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gin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g </a:t>
            </a:r>
            <a:r>
              <a:rPr sz="1250" b="0" spc="9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5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185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a</a:t>
            </a:r>
            <a:r>
              <a:rPr sz="1250" b="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d</a:t>
            </a:r>
            <a:r>
              <a:rPr sz="1250" b="0" spc="-90" dirty="0">
                <a:solidFill>
                  <a:srgbClr val="FEFEFE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37795">
              <a:lnSpc>
                <a:spcPct val="100000"/>
              </a:lnSpc>
              <a:spcBef>
                <a:spcPts val="55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9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35354" y="482375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216900" y="4124709"/>
            <a:ext cx="1640839" cy="10433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9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O</a:t>
            </a:r>
            <a:r>
              <a:rPr sz="2400" b="0" spc="12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ctofo</a:t>
            </a:r>
            <a:r>
              <a:rPr sz="2400" b="0" spc="11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r</a:t>
            </a:r>
            <a:r>
              <a:rPr sz="2400" b="0" spc="12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ce™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3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owe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an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550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0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35354" y="101971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380542"/>
                </a:moveTo>
                <a:lnTo>
                  <a:pt x="233897" y="375517"/>
                </a:lnTo>
                <a:lnTo>
                  <a:pt x="273946" y="361202"/>
                </a:lnTo>
                <a:lnTo>
                  <a:pt x="309274" y="338740"/>
                </a:lnTo>
                <a:lnTo>
                  <a:pt x="338740" y="309274"/>
                </a:lnTo>
                <a:lnTo>
                  <a:pt x="361202" y="273946"/>
                </a:lnTo>
                <a:lnTo>
                  <a:pt x="375517" y="233897"/>
                </a:lnTo>
                <a:lnTo>
                  <a:pt x="380542" y="190271"/>
                </a:lnTo>
                <a:lnTo>
                  <a:pt x="375517" y="146645"/>
                </a:lnTo>
                <a:lnTo>
                  <a:pt x="361202" y="106596"/>
                </a:lnTo>
                <a:lnTo>
                  <a:pt x="338740" y="71268"/>
                </a:lnTo>
                <a:lnTo>
                  <a:pt x="309274" y="41801"/>
                </a:lnTo>
                <a:lnTo>
                  <a:pt x="273946" y="19340"/>
                </a:lnTo>
                <a:lnTo>
                  <a:pt x="233897" y="5025"/>
                </a:lnTo>
                <a:lnTo>
                  <a:pt x="190271" y="0"/>
                </a:lnTo>
                <a:lnTo>
                  <a:pt x="146645" y="5025"/>
                </a:lnTo>
                <a:lnTo>
                  <a:pt x="106596" y="19340"/>
                </a:lnTo>
                <a:lnTo>
                  <a:pt x="71268" y="41801"/>
                </a:lnTo>
                <a:lnTo>
                  <a:pt x="41801" y="71268"/>
                </a:lnTo>
                <a:lnTo>
                  <a:pt x="19340" y="106596"/>
                </a:lnTo>
                <a:lnTo>
                  <a:pt x="5025" y="146645"/>
                </a:lnTo>
                <a:lnTo>
                  <a:pt x="0" y="190271"/>
                </a:lnTo>
                <a:lnTo>
                  <a:pt x="5025" y="233897"/>
                </a:lnTo>
                <a:lnTo>
                  <a:pt x="19340" y="273946"/>
                </a:lnTo>
                <a:lnTo>
                  <a:pt x="41801" y="309274"/>
                </a:lnTo>
                <a:lnTo>
                  <a:pt x="71268" y="338740"/>
                </a:lnTo>
                <a:lnTo>
                  <a:pt x="106596" y="361202"/>
                </a:lnTo>
                <a:lnTo>
                  <a:pt x="146645" y="375517"/>
                </a:lnTo>
                <a:lnTo>
                  <a:pt x="190271" y="380542"/>
                </a:lnTo>
                <a:close/>
              </a:path>
            </a:pathLst>
          </a:custGeom>
          <a:ln w="115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216900" y="328826"/>
            <a:ext cx="1884680" cy="103505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2400" b="0" spc="6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TenFour</a:t>
            </a:r>
            <a:r>
              <a:rPr sz="2400" b="0" spc="15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 </a:t>
            </a:r>
            <a:r>
              <a:rPr sz="2400" b="0" spc="110" dirty="0">
                <a:solidFill>
                  <a:srgbClr val="FFFFFF"/>
                </a:solidFill>
                <a:latin typeface="Brandon Grotesque Medium"/>
                <a:cs typeface="Brandon Grotesque Medium"/>
              </a:rPr>
              <a:t>2.0™</a:t>
            </a:r>
            <a:endParaRPr sz="2400">
              <a:latin typeface="Brandon Grotesque Medium"/>
              <a:cs typeface="Brandon Grotesque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b="0" spc="13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P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owe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r </a:t>
            </a:r>
            <a:r>
              <a:rPr sz="1250" b="0" spc="9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B</a:t>
            </a:r>
            <a:r>
              <a:rPr sz="1250" b="0" spc="-10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r>
              <a:rPr sz="1250" b="0" spc="185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an</a:t>
            </a:r>
            <a:r>
              <a:rPr sz="1250" b="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k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  <a:p>
            <a:pPr marL="129539">
              <a:lnSpc>
                <a:spcPct val="100000"/>
              </a:lnSpc>
              <a:spcBef>
                <a:spcPts val="484"/>
              </a:spcBef>
            </a:pPr>
            <a:r>
              <a:rPr sz="2350" dirty="0">
                <a:solidFill>
                  <a:srgbClr val="FEFEFE"/>
                </a:solidFill>
                <a:latin typeface="Minion Pro"/>
                <a:cs typeface="Minion Pro"/>
                <a:hlinkClick r:id="rId11"/>
              </a:rPr>
              <a:t>+</a:t>
            </a:r>
            <a:endParaRPr sz="2350">
              <a:latin typeface="Minion Pro"/>
              <a:cs typeface="Minion Pro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087600" y="73152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2B2C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36541" y="7413752"/>
            <a:ext cx="211454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16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229698" y="7413752"/>
            <a:ext cx="200025" cy="215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b="0" spc="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17</a:t>
            </a:r>
            <a:r>
              <a:rPr sz="1250" b="0" spc="-90" dirty="0">
                <a:solidFill>
                  <a:srgbClr val="FFFFFF"/>
                </a:solidFill>
                <a:latin typeface="Brandon Grotesque Regular"/>
                <a:cs typeface="Brandon Grotesque Regular"/>
              </a:rPr>
              <a:t> </a:t>
            </a:r>
            <a:endParaRPr sz="1250">
              <a:latin typeface="Brandon Grotesque Regular"/>
              <a:cs typeface="Brandon Grotesque Regula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FB0F71639D48448B8E76610D94F0EE" ma:contentTypeVersion="15" ma:contentTypeDescription="Create a new document." ma:contentTypeScope="" ma:versionID="15322f85834ce63de4d1b73220b39d19">
  <xsd:schema xmlns:xsd="http://www.w3.org/2001/XMLSchema" xmlns:xs="http://www.w3.org/2001/XMLSchema" xmlns:p="http://schemas.microsoft.com/office/2006/metadata/properties" xmlns:ns2="02c13e6c-6b6a-49d7-ae9e-42a8c0e801e0" xmlns:ns3="03e63c36-0cd3-4d16-a183-5ab8348bc636" targetNamespace="http://schemas.microsoft.com/office/2006/metadata/properties" ma:root="true" ma:fieldsID="f1ea60126dbfcc69e279447f883b1ac2" ns2:_="" ns3:_="">
    <xsd:import namespace="02c13e6c-6b6a-49d7-ae9e-42a8c0e801e0"/>
    <xsd:import namespace="03e63c36-0cd3-4d16-a183-5ab8348bc6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13e6c-6b6a-49d7-ae9e-42a8c0e801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" ma:index="21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e63c36-0cd3-4d16-a183-5ab8348bc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02c13e6c-6b6a-49d7-ae9e-42a8c0e801e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825F91-DE1E-4647-A77E-F412D25AA2B1}"/>
</file>

<file path=customXml/itemProps2.xml><?xml version="1.0" encoding="utf-8"?>
<ds:datastoreItem xmlns:ds="http://schemas.openxmlformats.org/officeDocument/2006/customXml" ds:itemID="{1EB3C623-B873-4D32-9461-5392F43332A3}">
  <ds:schemaRefs>
    <ds:schemaRef ds:uri="http://schemas.microsoft.com/office/2006/metadata/properties"/>
    <ds:schemaRef ds:uri="http://schemas.microsoft.com/office/infopath/2007/PartnerControls"/>
    <ds:schemaRef ds:uri="02c13e6c-6b6a-49d7-ae9e-42a8c0e801e0"/>
  </ds:schemaRefs>
</ds:datastoreItem>
</file>

<file path=customXml/itemProps3.xml><?xml version="1.0" encoding="utf-8"?>
<ds:datastoreItem xmlns:ds="http://schemas.openxmlformats.org/officeDocument/2006/customXml" ds:itemID="{93B462BD-7FD5-4BA5-A758-CA7D449237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1341</Words>
  <Application>Microsoft Office PowerPoint</Application>
  <PresentationFormat>Custom</PresentationFormat>
  <Paragraphs>729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Brandon Grotesque Bold</vt:lpstr>
      <vt:lpstr>Brandon Grotesque Light</vt:lpstr>
      <vt:lpstr>Brandon Grotesque Medium</vt:lpstr>
      <vt:lpstr>Brandon Grotesque Regular</vt:lpstr>
      <vt:lpstr>Calibri</vt:lpstr>
      <vt:lpstr>Century Gothic</vt:lpstr>
      <vt:lpstr>Minion Pro</vt:lpstr>
      <vt:lpstr>Times New Roman</vt:lpstr>
      <vt:lpstr>Office Theme</vt:lpstr>
      <vt:lpstr>1 &amp; ONLY</vt:lpstr>
      <vt:lpstr>Table of Contents</vt:lpstr>
      <vt:lpstr>PowerPoint Presentation</vt:lpstr>
      <vt:lpstr>Sonosphear™</vt:lpstr>
      <vt:lpstr>Lunatune™</vt:lpstr>
      <vt:lpstr>Pionears™</vt:lpstr>
      <vt:lpstr>Bumpster™</vt:lpstr>
      <vt:lpstr>Temblor™</vt:lpstr>
      <vt:lpstr>EvryBox™</vt:lpstr>
      <vt:lpstr>Mission Pack™</vt:lpstr>
      <vt:lpstr>Finley Mill Pack™</vt:lpstr>
      <vt:lpstr>Barrow Spork™</vt:lpstr>
      <vt:lpstr>Myers Tag™</vt:lpstr>
      <vt:lpstr>Brockman Set™</vt:lpstr>
      <vt:lpstr>Mindblowing Packaging</vt:lpstr>
      <vt:lpstr>Mindblowing  Options</vt:lpstr>
      <vt:lpstr>Egg Drop™</vt:lpstr>
      <vt:lpstr>Navigator Sling 6L</vt:lpstr>
      <vt:lpstr>Navigator Travel Pack 32L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&amp; ONLY</dc:title>
  <cp:lastModifiedBy>Melanie Dobosh</cp:lastModifiedBy>
  <cp:revision>1</cp:revision>
  <dcterms:created xsi:type="dcterms:W3CDTF">2021-09-17T14:52:44Z</dcterms:created>
  <dcterms:modified xsi:type="dcterms:W3CDTF">2021-09-20T16:16:36Z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2021-09-17T00:00:00Z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2021-09-17T00:00:00Z</vt:filetime>
  </property>
  <property fmtid="{D5CDD505-2E9C-101B-9397-08002B2CF9AE}" pid="5" name="ContentTypeId">
    <vt:lpwstr>0x010100EFFB0F71639D48448B8E76610D94F0EE</vt:lpwstr>
  </property>
</Properties>
</file>