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bg1"/>
                </a:solidFill>
                <a:latin typeface="Carter One"/>
                <a:cs typeface="Carter On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bg1"/>
                </a:solidFill>
                <a:latin typeface="Carter One"/>
                <a:cs typeface="Carter On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bg1"/>
                </a:solidFill>
                <a:latin typeface="Carter One"/>
                <a:cs typeface="Carter On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641403"/>
            <a:ext cx="7772400" cy="442595"/>
          </a:xfrm>
          <a:custGeom>
            <a:avLst/>
            <a:gdLst/>
            <a:ahLst/>
            <a:cxnLst/>
            <a:rect l="l" t="t" r="r" b="b"/>
            <a:pathLst>
              <a:path w="7772400" h="442595">
                <a:moveTo>
                  <a:pt x="7772400" y="0"/>
                </a:moveTo>
                <a:lnTo>
                  <a:pt x="0" y="0"/>
                </a:lnTo>
                <a:lnTo>
                  <a:pt x="0" y="442442"/>
                </a:lnTo>
                <a:lnTo>
                  <a:pt x="7772400" y="442442"/>
                </a:lnTo>
                <a:lnTo>
                  <a:pt x="777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8104187"/>
            <a:ext cx="7772400" cy="442595"/>
          </a:xfrm>
          <a:custGeom>
            <a:avLst/>
            <a:gdLst/>
            <a:ahLst/>
            <a:cxnLst/>
            <a:rect l="l" t="t" r="r" b="b"/>
            <a:pathLst>
              <a:path w="7772400" h="442595">
                <a:moveTo>
                  <a:pt x="7772400" y="0"/>
                </a:moveTo>
                <a:lnTo>
                  <a:pt x="0" y="0"/>
                </a:lnTo>
                <a:lnTo>
                  <a:pt x="0" y="442442"/>
                </a:lnTo>
                <a:lnTo>
                  <a:pt x="7772400" y="442442"/>
                </a:lnTo>
                <a:lnTo>
                  <a:pt x="777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772400" cy="422907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8582697"/>
            <a:ext cx="221452" cy="19685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568811" y="8854971"/>
            <a:ext cx="473811" cy="274815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72448" y="9286518"/>
            <a:ext cx="495312" cy="29654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558937" y="9183696"/>
            <a:ext cx="441350" cy="33957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769711" y="9672327"/>
            <a:ext cx="461619" cy="351282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818292" y="3704584"/>
            <a:ext cx="391375" cy="419684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906797" y="3175116"/>
            <a:ext cx="394948" cy="407403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6503935" y="3049428"/>
            <a:ext cx="401612" cy="404380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6616467" y="2523011"/>
            <a:ext cx="410616" cy="398018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148563" y="2234642"/>
            <a:ext cx="343560" cy="467982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7140716" y="1706177"/>
            <a:ext cx="328853" cy="446722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7624188" y="1657207"/>
            <a:ext cx="148211" cy="360349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7613098" y="1050938"/>
            <a:ext cx="159301" cy="417169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0" y="0"/>
            <a:ext cx="7772400" cy="890905"/>
          </a:xfrm>
          <a:custGeom>
            <a:avLst/>
            <a:gdLst/>
            <a:ahLst/>
            <a:cxnLst/>
            <a:rect l="l" t="t" r="r" b="b"/>
            <a:pathLst>
              <a:path w="7772400" h="890905">
                <a:moveTo>
                  <a:pt x="7772400" y="0"/>
                </a:moveTo>
                <a:lnTo>
                  <a:pt x="0" y="0"/>
                </a:lnTo>
                <a:lnTo>
                  <a:pt x="0" y="890333"/>
                </a:lnTo>
                <a:lnTo>
                  <a:pt x="7772400" y="890333"/>
                </a:lnTo>
                <a:lnTo>
                  <a:pt x="777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3364103" y="399478"/>
            <a:ext cx="4408805" cy="139065"/>
          </a:xfrm>
          <a:custGeom>
            <a:avLst/>
            <a:gdLst/>
            <a:ahLst/>
            <a:cxnLst/>
            <a:rect l="l" t="t" r="r" b="b"/>
            <a:pathLst>
              <a:path w="4408805" h="139065">
                <a:moveTo>
                  <a:pt x="0" y="0"/>
                </a:moveTo>
                <a:lnTo>
                  <a:pt x="4408297" y="0"/>
                </a:lnTo>
                <a:lnTo>
                  <a:pt x="4408297" y="138963"/>
                </a:lnTo>
                <a:lnTo>
                  <a:pt x="0" y="138963"/>
                </a:lnTo>
                <a:lnTo>
                  <a:pt x="0" y="0"/>
                </a:lnTo>
                <a:close/>
              </a:path>
            </a:pathLst>
          </a:custGeom>
          <a:solidFill>
            <a:srgbClr val="AC6D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481" y="86972"/>
            <a:ext cx="7245436" cy="666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chemeClr val="bg1"/>
                </a:solidFill>
                <a:latin typeface="Carter One"/>
                <a:cs typeface="Carter On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481" y="86972"/>
            <a:ext cx="2959735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25"/>
              <a:t>Take</a:t>
            </a:r>
            <a:r>
              <a:rPr dirty="0" spc="-35"/>
              <a:t> </a:t>
            </a:r>
            <a:r>
              <a:rPr dirty="0"/>
              <a:t>A</a:t>
            </a:r>
            <a:r>
              <a:rPr dirty="0" spc="-35"/>
              <a:t> </a:t>
            </a:r>
            <a:r>
              <a:rPr dirty="0" spc="-45"/>
              <a:t>Hike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0429" y="4409913"/>
            <a:ext cx="16306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AC6D39"/>
                </a:solidFill>
                <a:latin typeface="Gotham Narrow"/>
                <a:cs typeface="Gotham Narrow"/>
              </a:rPr>
              <a:t>KN9647</a:t>
            </a:r>
            <a:endParaRPr sz="1200">
              <a:latin typeface="Gotham Narrow"/>
              <a:cs typeface="Gotham Narrow"/>
            </a:endParaRPr>
          </a:p>
          <a:p>
            <a:pPr marL="12700">
              <a:lnSpc>
                <a:spcPct val="100000"/>
              </a:lnSpc>
            </a:pPr>
            <a:r>
              <a:rPr dirty="0" sz="1200" b="0">
                <a:latin typeface="Gotham Narrow Book"/>
                <a:cs typeface="Gotham Narrow Book"/>
              </a:rPr>
              <a:t>Burble</a:t>
            </a:r>
            <a:r>
              <a:rPr dirty="0" sz="1200" spc="-40" b="0">
                <a:latin typeface="Gotham Narrow Book"/>
                <a:cs typeface="Gotham Narrow Book"/>
              </a:rPr>
              <a:t> </a:t>
            </a:r>
            <a:r>
              <a:rPr dirty="0" sz="1200" spc="-5" b="0">
                <a:latin typeface="Gotham Narrow Book"/>
                <a:cs typeface="Gotham Narrow Book"/>
              </a:rPr>
              <a:t>Laptop</a:t>
            </a:r>
            <a:r>
              <a:rPr dirty="0" sz="1200" spc="-40" b="0">
                <a:latin typeface="Gotham Narrow Book"/>
                <a:cs typeface="Gotham Narrow Book"/>
              </a:rPr>
              <a:t> </a:t>
            </a:r>
            <a:r>
              <a:rPr dirty="0" sz="1200" b="0">
                <a:latin typeface="Gotham Narrow Book"/>
                <a:cs typeface="Gotham Narrow Book"/>
              </a:rPr>
              <a:t>Backpack</a:t>
            </a:r>
            <a:endParaRPr sz="1200">
              <a:latin typeface="Gotham Narrow Book"/>
              <a:cs typeface="Gotham Narrow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781122"/>
            <a:ext cx="3412490" cy="1430655"/>
          </a:xfrm>
          <a:custGeom>
            <a:avLst/>
            <a:gdLst/>
            <a:ahLst/>
            <a:cxnLst/>
            <a:rect l="l" t="t" r="r" b="b"/>
            <a:pathLst>
              <a:path w="3412490" h="1430654">
                <a:moveTo>
                  <a:pt x="3412070" y="0"/>
                </a:moveTo>
                <a:lnTo>
                  <a:pt x="0" y="0"/>
                </a:lnTo>
                <a:lnTo>
                  <a:pt x="0" y="1430387"/>
                </a:lnTo>
                <a:lnTo>
                  <a:pt x="3412070" y="1430387"/>
                </a:lnTo>
                <a:lnTo>
                  <a:pt x="3412070" y="0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919053" y="4409913"/>
            <a:ext cx="6565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AC6D39"/>
                </a:solidFill>
                <a:latin typeface="Gotham Narrow"/>
                <a:cs typeface="Gotham Narrow"/>
              </a:rPr>
              <a:t>P1921</a:t>
            </a:r>
            <a:endParaRPr sz="1200">
              <a:latin typeface="Gotham Narrow"/>
              <a:cs typeface="Gotham Narrow"/>
            </a:endParaRPr>
          </a:p>
          <a:p>
            <a:pPr marL="12700">
              <a:lnSpc>
                <a:spcPct val="100000"/>
              </a:lnSpc>
            </a:pPr>
            <a:r>
              <a:rPr dirty="0" sz="1200" b="0">
                <a:latin typeface="Gotham Narrow Book"/>
                <a:cs typeface="Gotham Narrow Book"/>
              </a:rPr>
              <a:t>Backpack</a:t>
            </a:r>
            <a:endParaRPr sz="1200">
              <a:latin typeface="Gotham Narrow Book"/>
              <a:cs typeface="Gotham Narrow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27175" y="4409913"/>
            <a:ext cx="10471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AC6D39"/>
                </a:solidFill>
                <a:latin typeface="Gotham Narrow"/>
                <a:cs typeface="Gotham Narrow"/>
              </a:rPr>
              <a:t>KN9400</a:t>
            </a:r>
            <a:endParaRPr sz="1200">
              <a:latin typeface="Gotham Narrow"/>
              <a:cs typeface="Gotham Narrow"/>
            </a:endParaRPr>
          </a:p>
          <a:p>
            <a:pPr marL="12700">
              <a:lnSpc>
                <a:spcPct val="100000"/>
              </a:lnSpc>
            </a:pPr>
            <a:r>
              <a:rPr dirty="0" sz="1200" spc="-85" b="0">
                <a:latin typeface="Gotham Narrow Book"/>
                <a:cs typeface="Gotham Narrow Book"/>
              </a:rPr>
              <a:t>T</a:t>
            </a:r>
            <a:r>
              <a:rPr dirty="0" sz="1200" spc="-30" b="0">
                <a:latin typeface="Gotham Narrow Book"/>
                <a:cs typeface="Gotham Narrow Book"/>
              </a:rPr>
              <a:t>r</a:t>
            </a:r>
            <a:r>
              <a:rPr dirty="0" sz="1200" b="0">
                <a:latin typeface="Gotham Narrow Book"/>
                <a:cs typeface="Gotham Narrow Book"/>
              </a:rPr>
              <a:t>axx Backpack</a:t>
            </a:r>
            <a:endParaRPr sz="1200">
              <a:latin typeface="Gotham Narrow Book"/>
              <a:cs typeface="Gotham Narrow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0399" y="6887785"/>
            <a:ext cx="1636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AC6D39"/>
                </a:solidFill>
                <a:latin typeface="Gotham Narrow"/>
                <a:cs typeface="Gotham Narrow"/>
              </a:rPr>
              <a:t>KN9452</a:t>
            </a:r>
            <a:endParaRPr sz="1200">
              <a:latin typeface="Gotham Narrow"/>
              <a:cs typeface="Gotham Narrow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0">
                <a:latin typeface="Gotham Narrow Book"/>
                <a:cs typeface="Gotham Narrow Book"/>
              </a:rPr>
              <a:t>Savannah</a:t>
            </a:r>
            <a:r>
              <a:rPr dirty="0" sz="1200" spc="-30" b="0">
                <a:latin typeface="Gotham Narrow Book"/>
                <a:cs typeface="Gotham Narrow Book"/>
              </a:rPr>
              <a:t> </a:t>
            </a:r>
            <a:r>
              <a:rPr dirty="0" sz="1200" spc="-25" b="0">
                <a:latin typeface="Gotham Narrow Book"/>
                <a:cs typeface="Gotham Narrow Book"/>
              </a:rPr>
              <a:t>Trail </a:t>
            </a:r>
            <a:r>
              <a:rPr dirty="0" sz="1200" b="0">
                <a:latin typeface="Gotham Narrow Book"/>
                <a:cs typeface="Gotham Narrow Book"/>
              </a:rPr>
              <a:t>Backpack</a:t>
            </a:r>
            <a:endParaRPr sz="1200">
              <a:latin typeface="Gotham Narrow Book"/>
              <a:cs typeface="Gotham Narrow Book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71152" y="4909311"/>
            <a:ext cx="1279994" cy="173235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15905" y="4892500"/>
            <a:ext cx="1318745" cy="174916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2731" y="7359994"/>
            <a:ext cx="1229424" cy="1832200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70612" y="2925985"/>
            <a:ext cx="292036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0">
                <a:solidFill>
                  <a:srgbClr val="CCCCCC"/>
                </a:solidFill>
                <a:latin typeface="Gotham Narrow Book"/>
                <a:cs typeface="Gotham Narrow Book"/>
              </a:rPr>
              <a:t>This </a:t>
            </a:r>
            <a:r>
              <a:rPr dirty="0" sz="1200" spc="-10" b="0">
                <a:solidFill>
                  <a:srgbClr val="CCCCCC"/>
                </a:solidFill>
                <a:latin typeface="Gotham Narrow Book"/>
                <a:cs typeface="Gotham Narrow Book"/>
              </a:rPr>
              <a:t>year more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than </a:t>
            </a:r>
            <a:r>
              <a:rPr dirty="0" sz="1200" spc="-20" b="0">
                <a:solidFill>
                  <a:srgbClr val="CCCCCC"/>
                </a:solidFill>
                <a:latin typeface="Gotham Narrow Book"/>
                <a:cs typeface="Gotham Narrow Book"/>
              </a:rPr>
              <a:t>ever </a:t>
            </a:r>
            <a:r>
              <a:rPr dirty="0" sz="1200" spc="-10" b="0">
                <a:solidFill>
                  <a:srgbClr val="CCCCCC"/>
                </a:solidFill>
                <a:latin typeface="Gotham Narrow Book"/>
                <a:cs typeface="Gotham Narrow Book"/>
              </a:rPr>
              <a:t>they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can't </a:t>
            </a:r>
            <a:r>
              <a:rPr dirty="0" sz="1200" spc="-10" b="0">
                <a:solidFill>
                  <a:srgbClr val="CCCCCC"/>
                </a:solidFill>
                <a:latin typeface="Gotham Narrow Book"/>
                <a:cs typeface="Gotham Narrow Book"/>
              </a:rPr>
              <a:t>wait to </a:t>
            </a:r>
            <a:r>
              <a:rPr dirty="0" sz="1200" spc="-5" b="0">
                <a:solidFill>
                  <a:srgbClr val="CCCCCC"/>
                </a:solidFill>
                <a:latin typeface="Gotham Narrow Book"/>
                <a:cs typeface="Gotham Narrow Book"/>
              </a:rPr>
              <a:t> get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spc="-5" b="0">
                <a:solidFill>
                  <a:srgbClr val="CCCCCC"/>
                </a:solidFill>
                <a:latin typeface="Gotham Narrow Book"/>
                <a:cs typeface="Gotham Narrow Book"/>
              </a:rPr>
              <a:t>outside!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spc="-10" b="0">
                <a:solidFill>
                  <a:srgbClr val="CCCCCC"/>
                </a:solidFill>
                <a:latin typeface="Gotham Narrow Book"/>
                <a:cs typeface="Gotham Narrow Book"/>
              </a:rPr>
              <a:t>Walking,</a:t>
            </a:r>
            <a:r>
              <a:rPr dirty="0" sz="1200" spc="-5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hiking,</a:t>
            </a:r>
            <a:r>
              <a:rPr dirty="0" sz="1200" spc="5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spc="-5" b="0">
                <a:solidFill>
                  <a:srgbClr val="CCCCCC"/>
                </a:solidFill>
                <a:latin typeface="Gotham Narrow Book"/>
                <a:cs typeface="Gotham Narrow Book"/>
              </a:rPr>
              <a:t>exploring,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 picnics,</a:t>
            </a:r>
            <a:r>
              <a:rPr dirty="0" sz="1200" spc="-65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spc="-10" b="0">
                <a:solidFill>
                  <a:srgbClr val="CCCCCC"/>
                </a:solidFill>
                <a:latin typeface="Gotham Narrow Book"/>
                <a:cs typeface="Gotham Narrow Book"/>
              </a:rPr>
              <a:t>bike</a:t>
            </a:r>
            <a:r>
              <a:rPr dirty="0" sz="1200" spc="-65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rides,</a:t>
            </a:r>
            <a:r>
              <a:rPr dirty="0" sz="1200" spc="-65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canoe</a:t>
            </a:r>
            <a:r>
              <a:rPr dirty="0" sz="1200" spc="-65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trips,</a:t>
            </a:r>
            <a:r>
              <a:rPr dirty="0" sz="1200" spc="-65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spc="-10" b="0">
                <a:solidFill>
                  <a:srgbClr val="CCCCCC"/>
                </a:solidFill>
                <a:latin typeface="Gotham Narrow Book"/>
                <a:cs typeface="Gotham Narrow Book"/>
              </a:rPr>
              <a:t>road</a:t>
            </a:r>
            <a:r>
              <a:rPr dirty="0" sz="1200" spc="-65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trips</a:t>
            </a:r>
            <a:r>
              <a:rPr dirty="0" sz="1200" spc="-65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spc="-15" b="0">
                <a:solidFill>
                  <a:srgbClr val="CCCCCC"/>
                </a:solidFill>
                <a:latin typeface="Gotham Narrow Book"/>
                <a:cs typeface="Gotham Narrow Book"/>
              </a:rPr>
              <a:t>you </a:t>
            </a:r>
            <a:r>
              <a:rPr dirty="0" sz="1200" spc="-300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name it </a:t>
            </a:r>
            <a:r>
              <a:rPr dirty="0" sz="1200" spc="-15" b="0">
                <a:solidFill>
                  <a:srgbClr val="CCCCCC"/>
                </a:solidFill>
                <a:latin typeface="Gotham Narrow Book"/>
                <a:cs typeface="Gotham Narrow Book"/>
              </a:rPr>
              <a:t>we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can pair it with the </a:t>
            </a:r>
            <a:r>
              <a:rPr dirty="0" sz="1200" spc="-5" b="0">
                <a:solidFill>
                  <a:srgbClr val="CCCCCC"/>
                </a:solidFill>
                <a:latin typeface="Gotham Narrow Book"/>
                <a:cs typeface="Gotham Narrow Book"/>
              </a:rPr>
              <a:t>perfect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pack. </a:t>
            </a:r>
            <a:r>
              <a:rPr dirty="0" sz="1200" spc="-300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spc="-20" b="0">
                <a:solidFill>
                  <a:srgbClr val="CCCCCC"/>
                </a:solidFill>
                <a:latin typeface="Gotham Narrow Book"/>
                <a:cs typeface="Gotham Narrow Book"/>
              </a:rPr>
              <a:t>We've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got a </a:t>
            </a:r>
            <a:r>
              <a:rPr dirty="0" sz="1200" spc="-5" b="0">
                <a:solidFill>
                  <a:srgbClr val="CCCCCC"/>
                </a:solidFill>
                <a:latin typeface="Gotham Narrow Book"/>
                <a:cs typeface="Gotham Narrow Book"/>
              </a:rPr>
              <a:t>hearty selection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of backpacks </a:t>
            </a:r>
            <a:r>
              <a:rPr dirty="0" sz="1200" spc="5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giving</a:t>
            </a:r>
            <a:r>
              <a:rPr dirty="0" sz="1200" spc="-10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spc="-15" b="0">
                <a:solidFill>
                  <a:srgbClr val="CCCCCC"/>
                </a:solidFill>
                <a:latin typeface="Gotham Narrow Book"/>
                <a:cs typeface="Gotham Narrow Book"/>
              </a:rPr>
              <a:t>you</a:t>
            </a:r>
            <a:r>
              <a:rPr dirty="0" sz="1200" spc="-5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the</a:t>
            </a:r>
            <a:r>
              <a:rPr dirty="0" sz="1200" spc="-5" b="0">
                <a:solidFill>
                  <a:srgbClr val="CCCCCC"/>
                </a:solidFill>
                <a:latin typeface="Gotham Narrow Book"/>
                <a:cs typeface="Gotham Narrow Book"/>
              </a:rPr>
              <a:t> right </a:t>
            </a:r>
            <a:r>
              <a:rPr dirty="0" sz="1200" b="0">
                <a:solidFill>
                  <a:srgbClr val="CCCCCC"/>
                </a:solidFill>
                <a:latin typeface="Gotham Narrow Book"/>
                <a:cs typeface="Gotham Narrow Book"/>
              </a:rPr>
              <a:t>gear</a:t>
            </a:r>
            <a:r>
              <a:rPr dirty="0" sz="1200" spc="-5" b="0">
                <a:solidFill>
                  <a:srgbClr val="CCCCCC"/>
                </a:solidFill>
                <a:latin typeface="Gotham Narrow Book"/>
                <a:cs typeface="Gotham Narrow Book"/>
              </a:rPr>
              <a:t> for </a:t>
            </a:r>
            <a:r>
              <a:rPr dirty="0" sz="1200" spc="-10" b="0">
                <a:solidFill>
                  <a:srgbClr val="CCCCCC"/>
                </a:solidFill>
                <a:latin typeface="Gotham Narrow Book"/>
                <a:cs typeface="Gotham Narrow Book"/>
              </a:rPr>
              <a:t>any</a:t>
            </a:r>
            <a:r>
              <a:rPr dirty="0" sz="1200" spc="-5" b="0">
                <a:solidFill>
                  <a:srgbClr val="CCCCCC"/>
                </a:solidFill>
                <a:latin typeface="Gotham Narrow Book"/>
                <a:cs typeface="Gotham Narrow Book"/>
              </a:rPr>
              <a:t> </a:t>
            </a:r>
            <a:r>
              <a:rPr dirty="0" sz="1200" spc="-10" b="0">
                <a:solidFill>
                  <a:srgbClr val="CCCCCC"/>
                </a:solidFill>
                <a:latin typeface="Gotham Narrow Book"/>
                <a:cs typeface="Gotham Narrow Book"/>
              </a:rPr>
              <a:t>adventure.</a:t>
            </a:r>
            <a:endParaRPr sz="1200">
              <a:latin typeface="Gotham Narrow Book"/>
              <a:cs typeface="Gotham Narrow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27142" y="6887928"/>
            <a:ext cx="9493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AC6D39"/>
                </a:solidFill>
                <a:latin typeface="Gotham Narrow"/>
                <a:cs typeface="Gotham Narrow"/>
              </a:rPr>
              <a:t>OR1213</a:t>
            </a:r>
            <a:endParaRPr sz="1200">
              <a:latin typeface="Gotham Narrow"/>
              <a:cs typeface="Gotham Narrow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0">
                <a:latin typeface="Gotham Narrow Book"/>
                <a:cs typeface="Gotham Narrow Book"/>
              </a:rPr>
              <a:t>Mission</a:t>
            </a:r>
            <a:r>
              <a:rPr dirty="0" sz="1200" spc="-45" b="0">
                <a:latin typeface="Gotham Narrow Book"/>
                <a:cs typeface="Gotham Narrow Book"/>
              </a:rPr>
              <a:t> </a:t>
            </a:r>
            <a:r>
              <a:rPr dirty="0" sz="1200" spc="-5" b="0">
                <a:latin typeface="Gotham Narrow Book"/>
                <a:cs typeface="Gotham Narrow Book"/>
              </a:rPr>
              <a:t>Pack™</a:t>
            </a:r>
            <a:endParaRPr sz="1200">
              <a:latin typeface="Gotham Narrow Book"/>
              <a:cs typeface="Gotham Narrow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69159" y="6887928"/>
            <a:ext cx="1117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AC6D39"/>
                </a:solidFill>
                <a:latin typeface="Gotham Narrow"/>
                <a:cs typeface="Gotham Narrow"/>
              </a:rPr>
              <a:t>OR1250</a:t>
            </a:r>
            <a:endParaRPr sz="1200">
              <a:latin typeface="Gotham Narrow"/>
              <a:cs typeface="Gotham Narrow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0">
                <a:latin typeface="Gotham Narrow Book"/>
                <a:cs typeface="Gotham Narrow Book"/>
              </a:rPr>
              <a:t>Finley</a:t>
            </a:r>
            <a:r>
              <a:rPr dirty="0" sz="1200" spc="-40" b="0">
                <a:latin typeface="Gotham Narrow Book"/>
                <a:cs typeface="Gotham Narrow Book"/>
              </a:rPr>
              <a:t> </a:t>
            </a:r>
            <a:r>
              <a:rPr dirty="0" sz="1200" b="0">
                <a:latin typeface="Gotham Narrow Book"/>
                <a:cs typeface="Gotham Narrow Book"/>
              </a:rPr>
              <a:t>Mill</a:t>
            </a:r>
            <a:r>
              <a:rPr dirty="0" sz="1200" spc="-35" b="0">
                <a:latin typeface="Gotham Narrow Book"/>
                <a:cs typeface="Gotham Narrow Book"/>
              </a:rPr>
              <a:t> </a:t>
            </a:r>
            <a:r>
              <a:rPr dirty="0" sz="1200" spc="-5" b="0">
                <a:latin typeface="Gotham Narrow Book"/>
                <a:cs typeface="Gotham Narrow Book"/>
              </a:rPr>
              <a:t>Pack™</a:t>
            </a:r>
            <a:endParaRPr sz="1200">
              <a:latin typeface="Gotham Narrow Book"/>
              <a:cs typeface="Gotham Narrow Book"/>
            </a:endParaRPr>
          </a:p>
        </p:txBody>
      </p:sp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7727" y="4879571"/>
            <a:ext cx="1214033" cy="1801881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925014" y="7466574"/>
            <a:ext cx="1282707" cy="1692722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45480" y="7359994"/>
            <a:ext cx="1084986" cy="1807243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1570484" y="5673935"/>
            <a:ext cx="65913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FFFFFF"/>
                </a:solidFill>
                <a:latin typeface="Gotham Narrow Book"/>
                <a:cs typeface="Gotham Narrow Book"/>
              </a:rPr>
              <a:t>Starting</a:t>
            </a:r>
            <a:r>
              <a:rPr dirty="0" sz="1100" spc="-65" b="0">
                <a:solidFill>
                  <a:srgbClr val="FFFFFF"/>
                </a:solidFill>
                <a:latin typeface="Gotham Narrow Book"/>
                <a:cs typeface="Gotham Narrow Book"/>
              </a:rPr>
              <a:t> </a:t>
            </a:r>
            <a:r>
              <a:rPr dirty="0" sz="1100" spc="-5" b="0">
                <a:solidFill>
                  <a:srgbClr val="FFFFFF"/>
                </a:solidFill>
                <a:latin typeface="Gotham Narrow Book"/>
                <a:cs typeface="Gotham Narrow Book"/>
              </a:rPr>
              <a:t>at</a:t>
            </a:r>
            <a:endParaRPr sz="1100">
              <a:latin typeface="Gotham Narrow Book"/>
              <a:cs typeface="Gotham Narrow Book"/>
            </a:endParaRPr>
          </a:p>
          <a:p>
            <a:pPr marL="235585">
              <a:lnSpc>
                <a:spcPct val="100000"/>
              </a:lnSpc>
            </a:pPr>
            <a:r>
              <a:rPr dirty="0" sz="1100" b="0">
                <a:solidFill>
                  <a:srgbClr val="FFFFFF"/>
                </a:solidFill>
                <a:latin typeface="Gotham Narrow Medium"/>
                <a:cs typeface="Gotham Narrow Medium"/>
              </a:rPr>
              <a:t>$22.</a:t>
            </a:r>
            <a:r>
              <a:rPr dirty="0" sz="1100" spc="-5" b="0">
                <a:solidFill>
                  <a:srgbClr val="FFFFFF"/>
                </a:solidFill>
                <a:latin typeface="Gotham Narrow Medium"/>
                <a:cs typeface="Gotham Narrow Medium"/>
              </a:rPr>
              <a:t>3</a:t>
            </a:r>
            <a:r>
              <a:rPr dirty="0" sz="1100" b="0">
                <a:solidFill>
                  <a:srgbClr val="FFFFFF"/>
                </a:solidFill>
                <a:latin typeface="Gotham Narrow Medium"/>
                <a:cs typeface="Gotham Narrow Medium"/>
              </a:rPr>
              <a:t>2</a:t>
            </a:r>
            <a:endParaRPr sz="1100">
              <a:latin typeface="Gotham Narrow Medium"/>
              <a:cs typeface="Gotham Narrow Medium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6729" y="5673935"/>
            <a:ext cx="65913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FFFFFF"/>
                </a:solidFill>
                <a:latin typeface="Gotham Narrow Book"/>
                <a:cs typeface="Gotham Narrow Book"/>
              </a:rPr>
              <a:t>Starting</a:t>
            </a:r>
            <a:r>
              <a:rPr dirty="0" sz="1100" spc="-65" b="0">
                <a:solidFill>
                  <a:srgbClr val="FFFFFF"/>
                </a:solidFill>
                <a:latin typeface="Gotham Narrow Book"/>
                <a:cs typeface="Gotham Narrow Book"/>
              </a:rPr>
              <a:t> </a:t>
            </a:r>
            <a:r>
              <a:rPr dirty="0" sz="1100" spc="-5" b="0">
                <a:solidFill>
                  <a:srgbClr val="FFFFFF"/>
                </a:solidFill>
                <a:latin typeface="Gotham Narrow Book"/>
                <a:cs typeface="Gotham Narrow Book"/>
              </a:rPr>
              <a:t>at</a:t>
            </a:r>
            <a:endParaRPr sz="1100">
              <a:latin typeface="Gotham Narrow Book"/>
              <a:cs typeface="Gotham Narrow Book"/>
            </a:endParaRPr>
          </a:p>
          <a:p>
            <a:pPr marL="219075">
              <a:lnSpc>
                <a:spcPct val="100000"/>
              </a:lnSpc>
            </a:pPr>
            <a:r>
              <a:rPr dirty="0" sz="1100" b="0">
                <a:solidFill>
                  <a:srgbClr val="FFFFFF"/>
                </a:solidFill>
                <a:latin typeface="Gotham Narrow Medium"/>
                <a:cs typeface="Gotham Narrow Medium"/>
              </a:rPr>
              <a:t>$3</a:t>
            </a:r>
            <a:r>
              <a:rPr dirty="0" sz="1100" spc="-20" b="0">
                <a:solidFill>
                  <a:srgbClr val="FFFFFF"/>
                </a:solidFill>
                <a:latin typeface="Gotham Narrow Medium"/>
                <a:cs typeface="Gotham Narrow Medium"/>
              </a:rPr>
              <a:t>0</a:t>
            </a:r>
            <a:r>
              <a:rPr dirty="0" sz="1100" b="0">
                <a:solidFill>
                  <a:srgbClr val="FFFFFF"/>
                </a:solidFill>
                <a:latin typeface="Gotham Narrow Medium"/>
                <a:cs typeface="Gotham Narrow Medium"/>
              </a:rPr>
              <a:t>.</a:t>
            </a:r>
            <a:r>
              <a:rPr dirty="0" sz="1100" spc="-5" b="0">
                <a:solidFill>
                  <a:srgbClr val="FFFFFF"/>
                </a:solidFill>
                <a:latin typeface="Gotham Narrow Medium"/>
                <a:cs typeface="Gotham Narrow Medium"/>
              </a:rPr>
              <a:t>2</a:t>
            </a:r>
            <a:r>
              <a:rPr dirty="0" sz="1100" b="0">
                <a:solidFill>
                  <a:srgbClr val="FFFFFF"/>
                </a:solidFill>
                <a:latin typeface="Gotham Narrow Medium"/>
                <a:cs typeface="Gotham Narrow Medium"/>
              </a:rPr>
              <a:t>6</a:t>
            </a:r>
            <a:endParaRPr sz="1100">
              <a:latin typeface="Gotham Narrow Medium"/>
              <a:cs typeface="Gotham Narrow Medium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25439" y="5673935"/>
            <a:ext cx="65913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FFFFFF"/>
                </a:solidFill>
                <a:latin typeface="Gotham Narrow Book"/>
                <a:cs typeface="Gotham Narrow Book"/>
              </a:rPr>
              <a:t>Starting</a:t>
            </a:r>
            <a:r>
              <a:rPr dirty="0" sz="1100" spc="-65" b="0">
                <a:solidFill>
                  <a:srgbClr val="FFFFFF"/>
                </a:solidFill>
                <a:latin typeface="Gotham Narrow Book"/>
                <a:cs typeface="Gotham Narrow Book"/>
              </a:rPr>
              <a:t> </a:t>
            </a:r>
            <a:r>
              <a:rPr dirty="0" sz="1100" spc="-5" b="0">
                <a:solidFill>
                  <a:srgbClr val="FFFFFF"/>
                </a:solidFill>
                <a:latin typeface="Gotham Narrow Book"/>
                <a:cs typeface="Gotham Narrow Book"/>
              </a:rPr>
              <a:t>at</a:t>
            </a:r>
            <a:endParaRPr sz="1100">
              <a:latin typeface="Gotham Narrow Book"/>
              <a:cs typeface="Gotham Narrow Book"/>
            </a:endParaRPr>
          </a:p>
          <a:p>
            <a:pPr marL="218440">
              <a:lnSpc>
                <a:spcPct val="100000"/>
              </a:lnSpc>
            </a:pPr>
            <a:r>
              <a:rPr dirty="0" sz="1100" b="0">
                <a:solidFill>
                  <a:srgbClr val="FFFFFF"/>
                </a:solidFill>
                <a:latin typeface="Gotham Narrow Medium"/>
                <a:cs typeface="Gotham Narrow Medium"/>
              </a:rPr>
              <a:t>$</a:t>
            </a:r>
            <a:r>
              <a:rPr dirty="0" sz="1100" spc="-5" b="0">
                <a:solidFill>
                  <a:srgbClr val="FFFFFF"/>
                </a:solidFill>
                <a:latin typeface="Gotham Narrow Medium"/>
                <a:cs typeface="Gotham Narrow Medium"/>
              </a:rPr>
              <a:t>4</a:t>
            </a:r>
            <a:r>
              <a:rPr dirty="0" sz="1100" b="0">
                <a:solidFill>
                  <a:srgbClr val="FFFFFF"/>
                </a:solidFill>
                <a:latin typeface="Gotham Narrow Medium"/>
                <a:cs typeface="Gotham Narrow Medium"/>
              </a:rPr>
              <a:t>2.86</a:t>
            </a:r>
            <a:endParaRPr sz="1100">
              <a:latin typeface="Gotham Narrow Medium"/>
              <a:cs typeface="Gotham Narrow Medium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70484" y="8146485"/>
            <a:ext cx="65913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FFFFFF"/>
                </a:solidFill>
                <a:latin typeface="Gotham Narrow Book"/>
                <a:cs typeface="Gotham Narrow Book"/>
              </a:rPr>
              <a:t>Starting</a:t>
            </a:r>
            <a:r>
              <a:rPr dirty="0" sz="1100" spc="-65" b="0">
                <a:solidFill>
                  <a:srgbClr val="FFFFFF"/>
                </a:solidFill>
                <a:latin typeface="Gotham Narrow Book"/>
                <a:cs typeface="Gotham Narrow Book"/>
              </a:rPr>
              <a:t> </a:t>
            </a:r>
            <a:r>
              <a:rPr dirty="0" sz="1100" spc="-5" b="0">
                <a:solidFill>
                  <a:srgbClr val="FFFFFF"/>
                </a:solidFill>
                <a:latin typeface="Gotham Narrow Book"/>
                <a:cs typeface="Gotham Narrow Book"/>
              </a:rPr>
              <a:t>at</a:t>
            </a:r>
            <a:endParaRPr sz="1100">
              <a:latin typeface="Gotham Narrow Book"/>
              <a:cs typeface="Gotham Narrow Book"/>
            </a:endParaRPr>
          </a:p>
          <a:p>
            <a:pPr marL="236220">
              <a:lnSpc>
                <a:spcPct val="100000"/>
              </a:lnSpc>
            </a:pPr>
            <a:r>
              <a:rPr dirty="0" sz="1100" spc="-15" b="0">
                <a:solidFill>
                  <a:srgbClr val="FFFFFF"/>
                </a:solidFill>
                <a:latin typeface="Gotham Narrow Medium"/>
                <a:cs typeface="Gotham Narrow Medium"/>
              </a:rPr>
              <a:t>$79</a:t>
            </a:r>
            <a:r>
              <a:rPr dirty="0" sz="1100" spc="-20" b="0">
                <a:solidFill>
                  <a:srgbClr val="FFFFFF"/>
                </a:solidFill>
                <a:latin typeface="Gotham Narrow Medium"/>
                <a:cs typeface="Gotham Narrow Medium"/>
              </a:rPr>
              <a:t>.</a:t>
            </a:r>
            <a:r>
              <a:rPr dirty="0" sz="1100" spc="-10" b="0">
                <a:solidFill>
                  <a:srgbClr val="FFFFFF"/>
                </a:solidFill>
                <a:latin typeface="Gotham Narrow Medium"/>
                <a:cs typeface="Gotham Narrow Medium"/>
              </a:rPr>
              <a:t>7</a:t>
            </a:r>
            <a:r>
              <a:rPr dirty="0" sz="1100" b="0">
                <a:solidFill>
                  <a:srgbClr val="FFFFFF"/>
                </a:solidFill>
                <a:latin typeface="Gotham Narrow Medium"/>
                <a:cs typeface="Gotham Narrow Medium"/>
              </a:rPr>
              <a:t>8</a:t>
            </a:r>
            <a:endParaRPr sz="1100">
              <a:latin typeface="Gotham Narrow Medium"/>
              <a:cs typeface="Gotham Narrow Medium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96729" y="8146485"/>
            <a:ext cx="65913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FFFFFF"/>
                </a:solidFill>
                <a:latin typeface="Gotham Narrow Book"/>
                <a:cs typeface="Gotham Narrow Book"/>
              </a:rPr>
              <a:t>Starting</a:t>
            </a:r>
            <a:r>
              <a:rPr dirty="0" sz="1100" spc="-65" b="0">
                <a:solidFill>
                  <a:srgbClr val="FFFFFF"/>
                </a:solidFill>
                <a:latin typeface="Gotham Narrow Book"/>
                <a:cs typeface="Gotham Narrow Book"/>
              </a:rPr>
              <a:t> </a:t>
            </a:r>
            <a:r>
              <a:rPr dirty="0" sz="1100" spc="-5" b="0">
                <a:solidFill>
                  <a:srgbClr val="FFFFFF"/>
                </a:solidFill>
                <a:latin typeface="Gotham Narrow Book"/>
                <a:cs typeface="Gotham Narrow Book"/>
              </a:rPr>
              <a:t>at</a:t>
            </a:r>
            <a:endParaRPr sz="1100">
              <a:latin typeface="Gotham Narrow Book"/>
              <a:cs typeface="Gotham Narrow Book"/>
            </a:endParaRPr>
          </a:p>
          <a:p>
            <a:pPr marL="172720">
              <a:lnSpc>
                <a:spcPct val="100000"/>
              </a:lnSpc>
            </a:pPr>
            <a:r>
              <a:rPr dirty="0" sz="1100" spc="-5" b="0">
                <a:solidFill>
                  <a:srgbClr val="FFFFFF"/>
                </a:solidFill>
                <a:latin typeface="Gotham Narrow Medium"/>
                <a:cs typeface="Gotham Narrow Medium"/>
              </a:rPr>
              <a:t>$</a:t>
            </a:r>
            <a:r>
              <a:rPr dirty="0" sz="1100" b="0">
                <a:solidFill>
                  <a:srgbClr val="FFFFFF"/>
                </a:solidFill>
                <a:latin typeface="Gotham Narrow Medium"/>
                <a:cs typeface="Gotham Narrow Medium"/>
              </a:rPr>
              <a:t>1</a:t>
            </a:r>
            <a:r>
              <a:rPr dirty="0" sz="1100" spc="-15" b="0">
                <a:solidFill>
                  <a:srgbClr val="FFFFFF"/>
                </a:solidFill>
                <a:latin typeface="Gotham Narrow Medium"/>
                <a:cs typeface="Gotham Narrow Medium"/>
              </a:rPr>
              <a:t>0</a:t>
            </a:r>
            <a:r>
              <a:rPr dirty="0" sz="1100" b="0">
                <a:solidFill>
                  <a:srgbClr val="FFFFFF"/>
                </a:solidFill>
                <a:latin typeface="Gotham Narrow Medium"/>
                <a:cs typeface="Gotham Narrow Medium"/>
              </a:rPr>
              <a:t>2.38</a:t>
            </a:r>
            <a:endParaRPr sz="1100">
              <a:latin typeface="Gotham Narrow Medium"/>
              <a:cs typeface="Gotham Narrow Medium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25439" y="8146485"/>
            <a:ext cx="65913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FFFFFF"/>
                </a:solidFill>
                <a:latin typeface="Gotham Narrow Book"/>
                <a:cs typeface="Gotham Narrow Book"/>
              </a:rPr>
              <a:t>Starting</a:t>
            </a:r>
            <a:r>
              <a:rPr dirty="0" sz="1100" spc="-65" b="0">
                <a:solidFill>
                  <a:srgbClr val="FFFFFF"/>
                </a:solidFill>
                <a:latin typeface="Gotham Narrow Book"/>
                <a:cs typeface="Gotham Narrow Book"/>
              </a:rPr>
              <a:t> </a:t>
            </a:r>
            <a:r>
              <a:rPr dirty="0" sz="1100" spc="-5" b="0">
                <a:solidFill>
                  <a:srgbClr val="FFFFFF"/>
                </a:solidFill>
                <a:latin typeface="Gotham Narrow Book"/>
                <a:cs typeface="Gotham Narrow Book"/>
              </a:rPr>
              <a:t>at</a:t>
            </a:r>
            <a:endParaRPr sz="1100">
              <a:latin typeface="Gotham Narrow Book"/>
              <a:cs typeface="Gotham Narrow Book"/>
            </a:endParaRPr>
          </a:p>
          <a:p>
            <a:pPr marL="171450">
              <a:lnSpc>
                <a:spcPct val="100000"/>
              </a:lnSpc>
            </a:pPr>
            <a:r>
              <a:rPr dirty="0" sz="1100" spc="-5" b="0">
                <a:solidFill>
                  <a:srgbClr val="FFFFFF"/>
                </a:solidFill>
                <a:latin typeface="Gotham Narrow Medium"/>
                <a:cs typeface="Gotham Narrow Medium"/>
              </a:rPr>
              <a:t>$108.33</a:t>
            </a:r>
            <a:endParaRPr sz="1100">
              <a:latin typeface="Gotham Narrow Medium"/>
              <a:cs typeface="Gotham Narrow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3" ma:contentTypeDescription="Create a new document." ma:contentTypeScope="" ma:versionID="e2ec25469f5c274a786d2698c1a55acc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37a664aa97074d17712625f5ae2d47c1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3E0D1F-B4DC-4D53-AF1E-4C5E2FBB5BA7}"/>
</file>

<file path=customXml/itemProps2.xml><?xml version="1.0" encoding="utf-8"?>
<ds:datastoreItem xmlns:ds="http://schemas.openxmlformats.org/officeDocument/2006/customXml" ds:itemID="{770BBEC9-8DE7-4AB5-8602-432F38002EE4}"/>
</file>

<file path=customXml/itemProps3.xml><?xml version="1.0" encoding="utf-8"?>
<ds:datastoreItem xmlns:ds="http://schemas.openxmlformats.org/officeDocument/2006/customXml" ds:itemID="{5333FBDE-8E30-4BDB-85E0-BA0F38564E2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Debco_TakeAHikeCAN_CFPF</dc:title>
  <dcterms:created xsi:type="dcterms:W3CDTF">2021-05-28T14:11:38Z</dcterms:created>
  <dcterms:modified xsi:type="dcterms:W3CDTF">2021-05-28T14:11:38Z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2021-05-28T00:00:00Z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2021-05-28T00:00:00Z</vt:filetime>
  </property>
  <property fmtid="{D5CDD505-2E9C-101B-9397-08002B2CF9AE}" pid="5" name="ContentTypeId">
    <vt:lpwstr>0x010100EFFB0F71639D48448B8E76610D94F0EE</vt:lpwstr>
  </property>
</Properties>
</file>