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58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400" cy="478226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4732" y="5608826"/>
            <a:ext cx="1770035" cy="165098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95978" y="5608826"/>
            <a:ext cx="1777987" cy="165098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5978" y="7502296"/>
            <a:ext cx="1777987" cy="165101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4732" y="7516329"/>
            <a:ext cx="1770035" cy="163697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7133843" cy="26776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21420000">
            <a:off x="61689" y="535512"/>
            <a:ext cx="7732948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00"/>
              </a:lnSpc>
            </a:pPr>
            <a:r>
              <a:rPr sz="12450" spc="10" dirty="0" smtClean="0">
                <a:latin typeface="Alex Brush" panose="02000400000000000000" pitchFamily="2" charset="0"/>
                <a:cs typeface="Beyond Infinity - Demo"/>
              </a:rPr>
              <a:t>Sunny</a:t>
            </a:r>
            <a:r>
              <a:rPr lang="en-CA" sz="12450" spc="-229" dirty="0">
                <a:latin typeface="Alex Brush" panose="02000400000000000000" pitchFamily="2" charset="0"/>
                <a:cs typeface="Beyond Infinity - Demo"/>
              </a:rPr>
              <a:t> </a:t>
            </a:r>
            <a:r>
              <a:rPr sz="18675" spc="15" baseline="1561" dirty="0" smtClean="0">
                <a:latin typeface="Alex Brush" panose="02000400000000000000" pitchFamily="2" charset="0"/>
                <a:cs typeface="Beyond Infinity - Demo"/>
              </a:rPr>
              <a:t>Days</a:t>
            </a:r>
            <a:endParaRPr sz="18675" baseline="1561" dirty="0">
              <a:latin typeface="Alex Brush" panose="02000400000000000000" pitchFamily="2" charset="0"/>
              <a:cs typeface="Beyond Infinity - Dem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9859" y="6057098"/>
            <a:ext cx="1678305" cy="74231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000" dirty="0">
                <a:latin typeface="Poppins"/>
                <a:cs typeface="Poppins"/>
              </a:rPr>
              <a:t>SG9001</a:t>
            </a:r>
            <a:endParaRPr sz="10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00" b="0" dirty="0">
                <a:latin typeface="Poppins Medium"/>
                <a:cs typeface="Poppins Medium"/>
              </a:rPr>
              <a:t>SANDY</a:t>
            </a:r>
            <a:r>
              <a:rPr sz="1100" b="0" spc="-45" dirty="0">
                <a:latin typeface="Poppins Medium"/>
                <a:cs typeface="Poppins Medium"/>
              </a:rPr>
              <a:t> </a:t>
            </a:r>
            <a:r>
              <a:rPr sz="1100" b="0" dirty="0">
                <a:latin typeface="Poppins Medium"/>
                <a:cs typeface="Poppins Medium"/>
              </a:rPr>
              <a:t>BANKS</a:t>
            </a:r>
            <a:endParaRPr sz="1100">
              <a:latin typeface="Poppins Medium"/>
              <a:cs typeface="Poppins Medium"/>
            </a:endParaRPr>
          </a:p>
          <a:p>
            <a:pPr marL="12700">
              <a:lnSpc>
                <a:spcPct val="100000"/>
              </a:lnSpc>
            </a:pPr>
            <a:r>
              <a:rPr sz="1100" b="0" dirty="0">
                <a:latin typeface="Poppins Medium"/>
                <a:cs typeface="Poppins Medium"/>
              </a:rPr>
              <a:t>SOFT-TONE SUNGLASSES</a:t>
            </a:r>
            <a:endParaRPr sz="1100">
              <a:latin typeface="Poppins Medium"/>
              <a:cs typeface="Poppins Medium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Starting</a:t>
            </a:r>
            <a:r>
              <a:rPr sz="1000" spc="-3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at</a:t>
            </a:r>
            <a:r>
              <a:rPr sz="1000" spc="-3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$2.28</a:t>
            </a:r>
            <a:endParaRPr sz="1000">
              <a:latin typeface="Poppins"/>
              <a:cs typeface="Poppi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4083" y="6057098"/>
            <a:ext cx="1086485" cy="7378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000" dirty="0">
                <a:latin typeface="Poppins"/>
                <a:cs typeface="Poppins"/>
              </a:rPr>
              <a:t>SG9163</a:t>
            </a:r>
            <a:endParaRPr sz="1000">
              <a:latin typeface="Poppins"/>
              <a:cs typeface="Poppins"/>
            </a:endParaRPr>
          </a:p>
          <a:p>
            <a:pPr marL="12700" marR="5080">
              <a:lnSpc>
                <a:spcPts val="1280"/>
              </a:lnSpc>
              <a:spcBef>
                <a:spcPts val="229"/>
              </a:spcBef>
            </a:pPr>
            <a:r>
              <a:rPr sz="1100" b="0" dirty="0">
                <a:latin typeface="Poppins Medium"/>
                <a:cs typeface="Poppins Medium"/>
              </a:rPr>
              <a:t>VIZELA CRYSTAL  SUNGLASSES</a:t>
            </a:r>
            <a:endParaRPr sz="1100">
              <a:latin typeface="Poppins Medium"/>
              <a:cs typeface="Poppins Medium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Starting</a:t>
            </a:r>
            <a:r>
              <a:rPr sz="1000" spc="-3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at</a:t>
            </a:r>
            <a:r>
              <a:rPr sz="1000" spc="-3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$4.10</a:t>
            </a:r>
            <a:endParaRPr sz="1000">
              <a:latin typeface="Poppins"/>
              <a:cs typeface="Poppi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9853" y="7932716"/>
            <a:ext cx="1560830" cy="74231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000" dirty="0">
                <a:latin typeface="Poppins"/>
                <a:cs typeface="Poppins"/>
              </a:rPr>
              <a:t>SG9642</a:t>
            </a:r>
            <a:endParaRPr sz="1000">
              <a:latin typeface="Poppins"/>
              <a:cs typeface="Poppins"/>
            </a:endParaRPr>
          </a:p>
          <a:p>
            <a:pPr marL="12700" marR="5080">
              <a:lnSpc>
                <a:spcPct val="100000"/>
              </a:lnSpc>
              <a:spcBef>
                <a:spcPts val="155"/>
              </a:spcBef>
            </a:pPr>
            <a:r>
              <a:rPr sz="1100" b="0" dirty="0">
                <a:latin typeface="Poppins Medium"/>
                <a:cs typeface="Poppins Medium"/>
              </a:rPr>
              <a:t>SANDY BANKS </a:t>
            </a:r>
            <a:r>
              <a:rPr sz="1100" b="0" spc="5" dirty="0">
                <a:latin typeface="Poppins Medium"/>
                <a:cs typeface="Poppins Medium"/>
              </a:rPr>
              <a:t> </a:t>
            </a:r>
            <a:r>
              <a:rPr sz="1100" b="0" dirty="0">
                <a:latin typeface="Poppins Medium"/>
                <a:cs typeface="Poppins Medium"/>
              </a:rPr>
              <a:t>RAINBOW SUNGLASSES</a:t>
            </a:r>
            <a:endParaRPr sz="1100">
              <a:latin typeface="Poppins Medium"/>
              <a:cs typeface="Poppins Medium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Starting</a:t>
            </a:r>
            <a:r>
              <a:rPr sz="1000" spc="-3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at</a:t>
            </a:r>
            <a:r>
              <a:rPr sz="1000" spc="-3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$4.94</a:t>
            </a:r>
            <a:endParaRPr sz="1000">
              <a:latin typeface="Poppins"/>
              <a:cs typeface="Poppi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4077" y="7932716"/>
            <a:ext cx="1052830" cy="7378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000" dirty="0">
                <a:latin typeface="Poppins"/>
                <a:cs typeface="Poppins"/>
              </a:rPr>
              <a:t>SG9554</a:t>
            </a:r>
            <a:endParaRPr sz="1000">
              <a:latin typeface="Poppins"/>
              <a:cs typeface="Poppins"/>
            </a:endParaRPr>
          </a:p>
          <a:p>
            <a:pPr marL="12700" marR="5715">
              <a:lnSpc>
                <a:spcPts val="1280"/>
              </a:lnSpc>
              <a:spcBef>
                <a:spcPts val="229"/>
              </a:spcBef>
            </a:pPr>
            <a:r>
              <a:rPr sz="1100" b="0" dirty="0">
                <a:latin typeface="Poppins Medium"/>
                <a:cs typeface="Poppins Medium"/>
              </a:rPr>
              <a:t>CAPRI AVIATOR  SUNGLASSES</a:t>
            </a:r>
            <a:endParaRPr sz="1100">
              <a:latin typeface="Poppins Medium"/>
              <a:cs typeface="Poppins Medium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Starting</a:t>
            </a:r>
            <a:r>
              <a:rPr sz="1000" spc="-45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at</a:t>
            </a:r>
            <a:r>
              <a:rPr sz="1000" spc="-40" dirty="0">
                <a:solidFill>
                  <a:srgbClr val="E9672B"/>
                </a:solidFill>
                <a:latin typeface="Poppins"/>
                <a:cs typeface="Poppins"/>
              </a:rPr>
              <a:t> </a:t>
            </a:r>
            <a:r>
              <a:rPr sz="1000" dirty="0">
                <a:solidFill>
                  <a:srgbClr val="E9672B"/>
                </a:solidFill>
                <a:latin typeface="Poppins"/>
                <a:cs typeface="Poppins"/>
              </a:rPr>
              <a:t>$5.88</a:t>
            </a:r>
            <a:endParaRPr sz="1000">
              <a:latin typeface="Poppins"/>
              <a:cs typeface="Poppi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782261"/>
            <a:ext cx="7772400" cy="643890"/>
          </a:xfrm>
          <a:custGeom>
            <a:avLst/>
            <a:gdLst/>
            <a:ahLst/>
            <a:cxnLst/>
            <a:rect l="l" t="t" r="r" b="b"/>
            <a:pathLst>
              <a:path w="7772400" h="643889">
                <a:moveTo>
                  <a:pt x="7772400" y="0"/>
                </a:moveTo>
                <a:lnTo>
                  <a:pt x="0" y="0"/>
                </a:lnTo>
                <a:lnTo>
                  <a:pt x="0" y="643470"/>
                </a:lnTo>
                <a:lnTo>
                  <a:pt x="7772400" y="643470"/>
                </a:lnTo>
                <a:lnTo>
                  <a:pt x="7772400" y="0"/>
                </a:lnTo>
                <a:close/>
              </a:path>
            </a:pathLst>
          </a:custGeom>
          <a:solidFill>
            <a:srgbClr val="FB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226" y="4891378"/>
            <a:ext cx="7160259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latin typeface="Poppins"/>
                <a:cs typeface="Poppins"/>
              </a:rPr>
              <a:t>Sunshine,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lollipops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and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rainbows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remind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us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that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summer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is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right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around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the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corner!</a:t>
            </a:r>
            <a:endParaRPr sz="1300">
              <a:latin typeface="Poppins"/>
              <a:cs typeface="Poppins"/>
            </a:endParaRPr>
          </a:p>
          <a:p>
            <a:pPr algn="ctr">
              <a:lnSpc>
                <a:spcPct val="100000"/>
              </a:lnSpc>
            </a:pPr>
            <a:r>
              <a:rPr sz="1300" dirty="0">
                <a:latin typeface="Poppins"/>
                <a:cs typeface="Poppins"/>
              </a:rPr>
              <a:t>Brand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their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summer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experiences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with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our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selection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of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FDA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approved</a:t>
            </a:r>
            <a:r>
              <a:rPr sz="1300" spc="-10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UV400</a:t>
            </a:r>
            <a:r>
              <a:rPr sz="1300" spc="-5" dirty="0">
                <a:latin typeface="Poppins"/>
                <a:cs typeface="Poppins"/>
              </a:rPr>
              <a:t> </a:t>
            </a:r>
            <a:r>
              <a:rPr sz="1300" dirty="0">
                <a:latin typeface="Poppins"/>
                <a:cs typeface="Poppins"/>
              </a:rPr>
              <a:t>sunglasses.</a:t>
            </a:r>
            <a:endParaRPr sz="130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EF391F-D45E-4184-8506-AA60067D5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FDCFB-A55A-49E0-897A-131A2208A626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02c13e6c-6b6a-49d7-ae9e-42a8c0e801e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3e63c36-0cd3-4d16-a183-5ab8348bc636"/>
  </ds:schemaRefs>
</ds:datastoreItem>
</file>

<file path=customXml/itemProps3.xml><?xml version="1.0" encoding="utf-8"?>
<ds:datastoreItem xmlns:ds="http://schemas.openxmlformats.org/officeDocument/2006/customXml" ds:itemID="{54AC0274-0628-4EF2-BD41-572040A2AA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Alex Brush</vt:lpstr>
      <vt:lpstr>Beyond Infinity - Demo</vt:lpstr>
      <vt:lpstr>Calibri</vt:lpstr>
      <vt:lpstr>Poppins</vt:lpstr>
      <vt:lpstr>Poppins Medium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Debco_SunnyDays_CFPF-copy</dc:title>
  <cp:lastModifiedBy>Melanie Dobosh</cp:lastModifiedBy>
  <cp:revision>1</cp:revision>
  <dcterms:created xsi:type="dcterms:W3CDTF">2021-06-11T14:16:03Z</dcterms:created>
  <dcterms:modified xsi:type="dcterms:W3CDTF">2021-06-11T14:22:48Z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2021-06-11T00:00:00Z</vt:filetime>
  </property>
  <property fmtid="{D5CDD505-2E9C-101B-9397-08002B2CF9AE}" pid="3" name="Creator">
    <vt:lpwstr>Adobe Illustrator 24.3 (Windows)</vt:lpwstr>
  </property>
  <property fmtid="{D5CDD505-2E9C-101B-9397-08002B2CF9AE}" pid="4" name="LastSaved">
    <vt:filetime>2021-06-11T00:00:00Z</vt:filetime>
  </property>
  <property fmtid="{D5CDD505-2E9C-101B-9397-08002B2CF9AE}" pid="5" name="ContentTypeId">
    <vt:lpwstr>0x010100EFFB0F71639D48448B8E76610D94F0EE</vt:lpwstr>
  </property>
</Properties>
</file>