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6095" y="254000"/>
            <a:ext cx="7260590" cy="9555480"/>
          </a:xfrm>
          <a:custGeom>
            <a:avLst/>
            <a:gdLst/>
            <a:ahLst/>
            <a:cxnLst/>
            <a:rect l="l" t="t" r="r" b="b"/>
            <a:pathLst>
              <a:path w="7260590" h="9555480">
                <a:moveTo>
                  <a:pt x="0" y="9555124"/>
                </a:moveTo>
                <a:lnTo>
                  <a:pt x="7260196" y="9555124"/>
                </a:lnTo>
                <a:lnTo>
                  <a:pt x="7260196" y="0"/>
                </a:lnTo>
                <a:lnTo>
                  <a:pt x="0" y="0"/>
                </a:lnTo>
                <a:lnTo>
                  <a:pt x="0" y="9555124"/>
                </a:lnTo>
                <a:close/>
              </a:path>
            </a:pathLst>
          </a:custGeom>
          <a:solidFill>
            <a:srgbClr val="008BC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256095" y="212156"/>
            <a:ext cx="7260590" cy="6535420"/>
            <a:chOff x="256095" y="212156"/>
            <a:chExt cx="7260590" cy="65354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095" y="1948803"/>
              <a:ext cx="7260183" cy="46611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19118" y="212156"/>
              <a:ext cx="3797185" cy="65348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525229" y="1658772"/>
            <a:ext cx="2722245" cy="567690"/>
          </a:xfrm>
          <a:prstGeom prst="rect">
            <a:avLst/>
          </a:prstGeom>
          <a:solidFill>
            <a:srgbClr val="333333"/>
          </a:solidFill>
        </p:spPr>
        <p:txBody>
          <a:bodyPr wrap="square" lIns="0" tIns="94615" rIns="0" bIns="0" rtlCol="0" vert="horz">
            <a:spAutoFit/>
          </a:bodyPr>
          <a:lstStyle/>
          <a:p>
            <a:pPr marL="422909">
              <a:lnSpc>
                <a:spcPct val="100000"/>
              </a:lnSpc>
              <a:spcBef>
                <a:spcPts val="745"/>
              </a:spcBef>
            </a:pPr>
            <a:r>
              <a:rPr dirty="0" sz="2200" spc="5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Life</a:t>
            </a:r>
            <a:r>
              <a:rPr dirty="0" sz="2200" spc="-20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2200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On</a:t>
            </a:r>
            <a:r>
              <a:rPr dirty="0" sz="2200" spc="-15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2200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2200" spc="-15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2200" b="0" i="1">
                <a:solidFill>
                  <a:srgbClr val="FFFFFF"/>
                </a:solidFill>
                <a:latin typeface="Brandon Grotesque Regular"/>
                <a:cs typeface="Brandon Grotesque Regular"/>
              </a:rPr>
              <a:t>Move</a:t>
            </a:r>
            <a:endParaRPr sz="2200">
              <a:latin typeface="Brandon Grotesque Regular"/>
              <a:cs typeface="Brandon Grotesque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1286" y="8097545"/>
            <a:ext cx="3950335" cy="1109345"/>
          </a:xfrm>
          <a:custGeom>
            <a:avLst/>
            <a:gdLst/>
            <a:ahLst/>
            <a:cxnLst/>
            <a:rect l="l" t="t" r="r" b="b"/>
            <a:pathLst>
              <a:path w="3950335" h="1109345">
                <a:moveTo>
                  <a:pt x="3949814" y="823836"/>
                </a:moveTo>
                <a:lnTo>
                  <a:pt x="3943845" y="801725"/>
                </a:lnTo>
                <a:lnTo>
                  <a:pt x="3927551" y="783666"/>
                </a:lnTo>
                <a:lnTo>
                  <a:pt x="3903395" y="771499"/>
                </a:lnTo>
                <a:lnTo>
                  <a:pt x="3873817" y="767041"/>
                </a:lnTo>
                <a:lnTo>
                  <a:pt x="75996" y="767041"/>
                </a:lnTo>
                <a:lnTo>
                  <a:pt x="46418" y="771499"/>
                </a:lnTo>
                <a:lnTo>
                  <a:pt x="22263" y="783666"/>
                </a:lnTo>
                <a:lnTo>
                  <a:pt x="5969" y="801725"/>
                </a:lnTo>
                <a:lnTo>
                  <a:pt x="0" y="823836"/>
                </a:lnTo>
                <a:lnTo>
                  <a:pt x="0" y="1052029"/>
                </a:lnTo>
                <a:lnTo>
                  <a:pt x="5969" y="1074127"/>
                </a:lnTo>
                <a:lnTo>
                  <a:pt x="22263" y="1092187"/>
                </a:lnTo>
                <a:lnTo>
                  <a:pt x="46418" y="1104353"/>
                </a:lnTo>
                <a:lnTo>
                  <a:pt x="75996" y="1108824"/>
                </a:lnTo>
                <a:lnTo>
                  <a:pt x="3873817" y="1108824"/>
                </a:lnTo>
                <a:lnTo>
                  <a:pt x="3903395" y="1104353"/>
                </a:lnTo>
                <a:lnTo>
                  <a:pt x="3927551" y="1092187"/>
                </a:lnTo>
                <a:lnTo>
                  <a:pt x="3943845" y="1074127"/>
                </a:lnTo>
                <a:lnTo>
                  <a:pt x="3949814" y="1052029"/>
                </a:lnTo>
                <a:lnTo>
                  <a:pt x="3949814" y="823836"/>
                </a:lnTo>
                <a:close/>
              </a:path>
              <a:path w="3950335" h="1109345">
                <a:moveTo>
                  <a:pt x="3949814" y="440309"/>
                </a:moveTo>
                <a:lnTo>
                  <a:pt x="3943845" y="418211"/>
                </a:lnTo>
                <a:lnTo>
                  <a:pt x="3927551" y="400151"/>
                </a:lnTo>
                <a:lnTo>
                  <a:pt x="3903395" y="387985"/>
                </a:lnTo>
                <a:lnTo>
                  <a:pt x="3873817" y="383514"/>
                </a:lnTo>
                <a:lnTo>
                  <a:pt x="75996" y="383514"/>
                </a:lnTo>
                <a:lnTo>
                  <a:pt x="46418" y="387985"/>
                </a:lnTo>
                <a:lnTo>
                  <a:pt x="22263" y="400151"/>
                </a:lnTo>
                <a:lnTo>
                  <a:pt x="5969" y="418211"/>
                </a:lnTo>
                <a:lnTo>
                  <a:pt x="0" y="440309"/>
                </a:lnTo>
                <a:lnTo>
                  <a:pt x="0" y="668502"/>
                </a:lnTo>
                <a:lnTo>
                  <a:pt x="5969" y="690613"/>
                </a:lnTo>
                <a:lnTo>
                  <a:pt x="22263" y="708672"/>
                </a:lnTo>
                <a:lnTo>
                  <a:pt x="46418" y="720839"/>
                </a:lnTo>
                <a:lnTo>
                  <a:pt x="75996" y="725297"/>
                </a:lnTo>
                <a:lnTo>
                  <a:pt x="3873817" y="725297"/>
                </a:lnTo>
                <a:lnTo>
                  <a:pt x="3903395" y="720839"/>
                </a:lnTo>
                <a:lnTo>
                  <a:pt x="3927551" y="708672"/>
                </a:lnTo>
                <a:lnTo>
                  <a:pt x="3943845" y="690613"/>
                </a:lnTo>
                <a:lnTo>
                  <a:pt x="3949814" y="668502"/>
                </a:lnTo>
                <a:lnTo>
                  <a:pt x="3949814" y="440309"/>
                </a:lnTo>
                <a:close/>
              </a:path>
              <a:path w="3950335" h="1109345">
                <a:moveTo>
                  <a:pt x="3949814" y="56794"/>
                </a:moveTo>
                <a:lnTo>
                  <a:pt x="3943845" y="34683"/>
                </a:lnTo>
                <a:lnTo>
                  <a:pt x="3927551" y="16637"/>
                </a:lnTo>
                <a:lnTo>
                  <a:pt x="3903395" y="4470"/>
                </a:lnTo>
                <a:lnTo>
                  <a:pt x="3873817" y="0"/>
                </a:lnTo>
                <a:lnTo>
                  <a:pt x="75996" y="0"/>
                </a:lnTo>
                <a:lnTo>
                  <a:pt x="46418" y="4470"/>
                </a:lnTo>
                <a:lnTo>
                  <a:pt x="22263" y="16637"/>
                </a:lnTo>
                <a:lnTo>
                  <a:pt x="5969" y="34683"/>
                </a:lnTo>
                <a:lnTo>
                  <a:pt x="0" y="56794"/>
                </a:lnTo>
                <a:lnTo>
                  <a:pt x="0" y="284988"/>
                </a:lnTo>
                <a:lnTo>
                  <a:pt x="5969" y="307098"/>
                </a:lnTo>
                <a:lnTo>
                  <a:pt x="22263" y="325145"/>
                </a:lnTo>
                <a:lnTo>
                  <a:pt x="46418" y="337324"/>
                </a:lnTo>
                <a:lnTo>
                  <a:pt x="75996" y="341782"/>
                </a:lnTo>
                <a:lnTo>
                  <a:pt x="3873817" y="341782"/>
                </a:lnTo>
                <a:lnTo>
                  <a:pt x="3903395" y="337324"/>
                </a:lnTo>
                <a:lnTo>
                  <a:pt x="3927551" y="325145"/>
                </a:lnTo>
                <a:lnTo>
                  <a:pt x="3943845" y="307098"/>
                </a:lnTo>
                <a:lnTo>
                  <a:pt x="3949814" y="284988"/>
                </a:lnTo>
                <a:lnTo>
                  <a:pt x="3949814" y="567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7772400" cy="1353820"/>
            <a:chOff x="0" y="0"/>
            <a:chExt cx="7772400" cy="1353820"/>
          </a:xfrm>
        </p:grpSpPr>
        <p:sp>
          <p:nvSpPr>
            <p:cNvPr id="9" name="object 9"/>
            <p:cNvSpPr/>
            <p:nvPr/>
          </p:nvSpPr>
          <p:spPr>
            <a:xfrm>
              <a:off x="0" y="0"/>
              <a:ext cx="7772400" cy="254000"/>
            </a:xfrm>
            <a:custGeom>
              <a:avLst/>
              <a:gdLst/>
              <a:ahLst/>
              <a:cxnLst/>
              <a:rect l="l" t="t" r="r" b="b"/>
              <a:pathLst>
                <a:path w="7772400" h="254000">
                  <a:moveTo>
                    <a:pt x="0" y="254000"/>
                  </a:moveTo>
                  <a:lnTo>
                    <a:pt x="7772400" y="254000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254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825917" y="773391"/>
              <a:ext cx="4121150" cy="580390"/>
            </a:xfrm>
            <a:custGeom>
              <a:avLst/>
              <a:gdLst/>
              <a:ahLst/>
              <a:cxnLst/>
              <a:rect l="l" t="t" r="r" b="b"/>
              <a:pathLst>
                <a:path w="4121150" h="580390">
                  <a:moveTo>
                    <a:pt x="469341" y="12026"/>
                  </a:moveTo>
                  <a:lnTo>
                    <a:pt x="428853" y="12026"/>
                  </a:lnTo>
                  <a:lnTo>
                    <a:pt x="428853" y="476338"/>
                  </a:lnTo>
                  <a:lnTo>
                    <a:pt x="13804" y="12026"/>
                  </a:lnTo>
                  <a:lnTo>
                    <a:pt x="0" y="12026"/>
                  </a:lnTo>
                  <a:lnTo>
                    <a:pt x="0" y="566978"/>
                  </a:lnTo>
                  <a:lnTo>
                    <a:pt x="40500" y="566978"/>
                  </a:lnTo>
                  <a:lnTo>
                    <a:pt x="40500" y="100825"/>
                  </a:lnTo>
                  <a:lnTo>
                    <a:pt x="455536" y="566978"/>
                  </a:lnTo>
                  <a:lnTo>
                    <a:pt x="469341" y="566978"/>
                  </a:lnTo>
                  <a:lnTo>
                    <a:pt x="469341" y="12026"/>
                  </a:lnTo>
                  <a:close/>
                </a:path>
                <a:path w="4121150" h="580390">
                  <a:moveTo>
                    <a:pt x="1248283" y="291350"/>
                  </a:moveTo>
                  <a:lnTo>
                    <a:pt x="1244993" y="242963"/>
                  </a:lnTo>
                  <a:lnTo>
                    <a:pt x="1235329" y="197472"/>
                  </a:lnTo>
                  <a:lnTo>
                    <a:pt x="1219606" y="155409"/>
                  </a:lnTo>
                  <a:lnTo>
                    <a:pt x="1206868" y="132791"/>
                  </a:lnTo>
                  <a:lnTo>
                    <a:pt x="1206868" y="291350"/>
                  </a:lnTo>
                  <a:lnTo>
                    <a:pt x="1203629" y="335241"/>
                  </a:lnTo>
                  <a:lnTo>
                    <a:pt x="1194041" y="376961"/>
                  </a:lnTo>
                  <a:lnTo>
                    <a:pt x="1178306" y="415709"/>
                  </a:lnTo>
                  <a:lnTo>
                    <a:pt x="1156614" y="450684"/>
                  </a:lnTo>
                  <a:lnTo>
                    <a:pt x="1129169" y="481101"/>
                  </a:lnTo>
                  <a:lnTo>
                    <a:pt x="1096162" y="506145"/>
                  </a:lnTo>
                  <a:lnTo>
                    <a:pt x="1057795" y="525018"/>
                  </a:lnTo>
                  <a:lnTo>
                    <a:pt x="1014260" y="536930"/>
                  </a:lnTo>
                  <a:lnTo>
                    <a:pt x="965758" y="541083"/>
                  </a:lnTo>
                  <a:lnTo>
                    <a:pt x="917498" y="536930"/>
                  </a:lnTo>
                  <a:lnTo>
                    <a:pt x="874090" y="525018"/>
                  </a:lnTo>
                  <a:lnTo>
                    <a:pt x="835761" y="506145"/>
                  </a:lnTo>
                  <a:lnTo>
                    <a:pt x="802728" y="481101"/>
                  </a:lnTo>
                  <a:lnTo>
                    <a:pt x="775195" y="450684"/>
                  </a:lnTo>
                  <a:lnTo>
                    <a:pt x="753414" y="415709"/>
                  </a:lnTo>
                  <a:lnTo>
                    <a:pt x="737577" y="376961"/>
                  </a:lnTo>
                  <a:lnTo>
                    <a:pt x="727913" y="335241"/>
                  </a:lnTo>
                  <a:lnTo>
                    <a:pt x="724649" y="291350"/>
                  </a:lnTo>
                  <a:lnTo>
                    <a:pt x="727913" y="246634"/>
                  </a:lnTo>
                  <a:lnTo>
                    <a:pt x="737577" y="204279"/>
                  </a:lnTo>
                  <a:lnTo>
                    <a:pt x="753414" y="165049"/>
                  </a:lnTo>
                  <a:lnTo>
                    <a:pt x="775195" y="129730"/>
                  </a:lnTo>
                  <a:lnTo>
                    <a:pt x="802728" y="99085"/>
                  </a:lnTo>
                  <a:lnTo>
                    <a:pt x="835761" y="73888"/>
                  </a:lnTo>
                  <a:lnTo>
                    <a:pt x="874090" y="54940"/>
                  </a:lnTo>
                  <a:lnTo>
                    <a:pt x="917498" y="43002"/>
                  </a:lnTo>
                  <a:lnTo>
                    <a:pt x="965758" y="38849"/>
                  </a:lnTo>
                  <a:lnTo>
                    <a:pt x="1014260" y="43002"/>
                  </a:lnTo>
                  <a:lnTo>
                    <a:pt x="1057795" y="54940"/>
                  </a:lnTo>
                  <a:lnTo>
                    <a:pt x="1096162" y="73888"/>
                  </a:lnTo>
                  <a:lnTo>
                    <a:pt x="1129169" y="99085"/>
                  </a:lnTo>
                  <a:lnTo>
                    <a:pt x="1156614" y="129730"/>
                  </a:lnTo>
                  <a:lnTo>
                    <a:pt x="1178306" y="165049"/>
                  </a:lnTo>
                  <a:lnTo>
                    <a:pt x="1194041" y="204279"/>
                  </a:lnTo>
                  <a:lnTo>
                    <a:pt x="1203629" y="246634"/>
                  </a:lnTo>
                  <a:lnTo>
                    <a:pt x="1206868" y="291350"/>
                  </a:lnTo>
                  <a:lnTo>
                    <a:pt x="1206868" y="132791"/>
                  </a:lnTo>
                  <a:lnTo>
                    <a:pt x="1198130" y="117271"/>
                  </a:lnTo>
                  <a:lnTo>
                    <a:pt x="1171206" y="83591"/>
                  </a:lnTo>
                  <a:lnTo>
                    <a:pt x="1139151" y="54876"/>
                  </a:lnTo>
                  <a:lnTo>
                    <a:pt x="1113713" y="38849"/>
                  </a:lnTo>
                  <a:lnTo>
                    <a:pt x="1102271" y="31635"/>
                  </a:lnTo>
                  <a:lnTo>
                    <a:pt x="1060869" y="14401"/>
                  </a:lnTo>
                  <a:lnTo>
                    <a:pt x="1015263" y="3683"/>
                  </a:lnTo>
                  <a:lnTo>
                    <a:pt x="965758" y="0"/>
                  </a:lnTo>
                  <a:lnTo>
                    <a:pt x="916279" y="3683"/>
                  </a:lnTo>
                  <a:lnTo>
                    <a:pt x="870737" y="14401"/>
                  </a:lnTo>
                  <a:lnTo>
                    <a:pt x="829449" y="31635"/>
                  </a:lnTo>
                  <a:lnTo>
                    <a:pt x="792683" y="54876"/>
                  </a:lnTo>
                  <a:lnTo>
                    <a:pt x="760768" y="83591"/>
                  </a:lnTo>
                  <a:lnTo>
                    <a:pt x="733983" y="117271"/>
                  </a:lnTo>
                  <a:lnTo>
                    <a:pt x="712635" y="155409"/>
                  </a:lnTo>
                  <a:lnTo>
                    <a:pt x="697014" y="197472"/>
                  </a:lnTo>
                  <a:lnTo>
                    <a:pt x="687425" y="242963"/>
                  </a:lnTo>
                  <a:lnTo>
                    <a:pt x="684161" y="291350"/>
                  </a:lnTo>
                  <a:lnTo>
                    <a:pt x="687425" y="338988"/>
                  </a:lnTo>
                  <a:lnTo>
                    <a:pt x="697014" y="383870"/>
                  </a:lnTo>
                  <a:lnTo>
                    <a:pt x="712635" y="425475"/>
                  </a:lnTo>
                  <a:lnTo>
                    <a:pt x="733983" y="463257"/>
                  </a:lnTo>
                  <a:lnTo>
                    <a:pt x="760768" y="496684"/>
                  </a:lnTo>
                  <a:lnTo>
                    <a:pt x="792683" y="525233"/>
                  </a:lnTo>
                  <a:lnTo>
                    <a:pt x="829449" y="548360"/>
                  </a:lnTo>
                  <a:lnTo>
                    <a:pt x="870737" y="565543"/>
                  </a:lnTo>
                  <a:lnTo>
                    <a:pt x="916279" y="576249"/>
                  </a:lnTo>
                  <a:lnTo>
                    <a:pt x="965758" y="579932"/>
                  </a:lnTo>
                  <a:lnTo>
                    <a:pt x="1015263" y="576249"/>
                  </a:lnTo>
                  <a:lnTo>
                    <a:pt x="1060869" y="565543"/>
                  </a:lnTo>
                  <a:lnTo>
                    <a:pt x="1102271" y="548360"/>
                  </a:lnTo>
                  <a:lnTo>
                    <a:pt x="1139151" y="525233"/>
                  </a:lnTo>
                  <a:lnTo>
                    <a:pt x="1171206" y="496684"/>
                  </a:lnTo>
                  <a:lnTo>
                    <a:pt x="1198130" y="463257"/>
                  </a:lnTo>
                  <a:lnTo>
                    <a:pt x="1219606" y="425475"/>
                  </a:lnTo>
                  <a:lnTo>
                    <a:pt x="1235329" y="383870"/>
                  </a:lnTo>
                  <a:lnTo>
                    <a:pt x="1244993" y="338988"/>
                  </a:lnTo>
                  <a:lnTo>
                    <a:pt x="1248283" y="291350"/>
                  </a:lnTo>
                  <a:close/>
                </a:path>
                <a:path w="4121150" h="580390">
                  <a:moveTo>
                    <a:pt x="1989493" y="12026"/>
                  </a:moveTo>
                  <a:lnTo>
                    <a:pt x="1976615" y="12026"/>
                  </a:lnTo>
                  <a:lnTo>
                    <a:pt x="1726298" y="295986"/>
                  </a:lnTo>
                  <a:lnTo>
                    <a:pt x="1476908" y="12026"/>
                  </a:lnTo>
                  <a:lnTo>
                    <a:pt x="1464017" y="12026"/>
                  </a:lnTo>
                  <a:lnTo>
                    <a:pt x="1464017" y="566978"/>
                  </a:lnTo>
                  <a:lnTo>
                    <a:pt x="1504505" y="566978"/>
                  </a:lnTo>
                  <a:lnTo>
                    <a:pt x="1504505" y="106375"/>
                  </a:lnTo>
                  <a:lnTo>
                    <a:pt x="1719859" y="348703"/>
                  </a:lnTo>
                  <a:lnTo>
                    <a:pt x="1732737" y="348703"/>
                  </a:lnTo>
                  <a:lnTo>
                    <a:pt x="1949005" y="104521"/>
                  </a:lnTo>
                  <a:lnTo>
                    <a:pt x="1949005" y="566978"/>
                  </a:lnTo>
                  <a:lnTo>
                    <a:pt x="1989493" y="566978"/>
                  </a:lnTo>
                  <a:lnTo>
                    <a:pt x="1989493" y="12026"/>
                  </a:lnTo>
                  <a:close/>
                </a:path>
                <a:path w="4121150" h="580390">
                  <a:moveTo>
                    <a:pt x="2709532" y="566978"/>
                  </a:moveTo>
                  <a:lnTo>
                    <a:pt x="2690126" y="526491"/>
                  </a:lnTo>
                  <a:lnTo>
                    <a:pt x="2644406" y="431088"/>
                  </a:lnTo>
                  <a:lnTo>
                    <a:pt x="2644406" y="526491"/>
                  </a:lnTo>
                  <a:lnTo>
                    <a:pt x="2231631" y="526491"/>
                  </a:lnTo>
                  <a:lnTo>
                    <a:pt x="2299576" y="381977"/>
                  </a:lnTo>
                  <a:lnTo>
                    <a:pt x="2534742" y="294208"/>
                  </a:lnTo>
                  <a:lnTo>
                    <a:pt x="2644406" y="526491"/>
                  </a:lnTo>
                  <a:lnTo>
                    <a:pt x="2644406" y="431088"/>
                  </a:lnTo>
                  <a:lnTo>
                    <a:pt x="2578811" y="294208"/>
                  </a:lnTo>
                  <a:lnTo>
                    <a:pt x="2443581" y="12039"/>
                  </a:lnTo>
                  <a:lnTo>
                    <a:pt x="2432545" y="12039"/>
                  </a:lnTo>
                  <a:lnTo>
                    <a:pt x="2167509" y="566978"/>
                  </a:lnTo>
                  <a:lnTo>
                    <a:pt x="2709532" y="566978"/>
                  </a:lnTo>
                  <a:close/>
                </a:path>
                <a:path w="4121150" h="580390">
                  <a:moveTo>
                    <a:pt x="3203194" y="12026"/>
                  </a:moveTo>
                  <a:lnTo>
                    <a:pt x="2761462" y="12026"/>
                  </a:lnTo>
                  <a:lnTo>
                    <a:pt x="2761462" y="50126"/>
                  </a:lnTo>
                  <a:lnTo>
                    <a:pt x="2962084" y="50126"/>
                  </a:lnTo>
                  <a:lnTo>
                    <a:pt x="2962084" y="567016"/>
                  </a:lnTo>
                  <a:lnTo>
                    <a:pt x="3002572" y="567016"/>
                  </a:lnTo>
                  <a:lnTo>
                    <a:pt x="3002572" y="50126"/>
                  </a:lnTo>
                  <a:lnTo>
                    <a:pt x="3203194" y="50126"/>
                  </a:lnTo>
                  <a:lnTo>
                    <a:pt x="3203194" y="12026"/>
                  </a:lnTo>
                  <a:close/>
                </a:path>
                <a:path w="4121150" h="580390">
                  <a:moveTo>
                    <a:pt x="3430892" y="12026"/>
                  </a:moveTo>
                  <a:lnTo>
                    <a:pt x="3390404" y="12026"/>
                  </a:lnTo>
                  <a:lnTo>
                    <a:pt x="3390404" y="566978"/>
                  </a:lnTo>
                  <a:lnTo>
                    <a:pt x="3430892" y="566978"/>
                  </a:lnTo>
                  <a:lnTo>
                    <a:pt x="3430892" y="12026"/>
                  </a:lnTo>
                  <a:close/>
                </a:path>
                <a:path w="4121150" h="580390">
                  <a:moveTo>
                    <a:pt x="4120540" y="73075"/>
                  </a:moveTo>
                  <a:lnTo>
                    <a:pt x="4108920" y="61658"/>
                  </a:lnTo>
                  <a:lnTo>
                    <a:pt x="4073842" y="36537"/>
                  </a:lnTo>
                  <a:lnTo>
                    <a:pt x="4014952" y="11417"/>
                  </a:lnTo>
                  <a:lnTo>
                    <a:pt x="3931894" y="0"/>
                  </a:lnTo>
                  <a:lnTo>
                    <a:pt x="3883177" y="3695"/>
                  </a:lnTo>
                  <a:lnTo>
                    <a:pt x="3837813" y="14414"/>
                  </a:lnTo>
                  <a:lnTo>
                    <a:pt x="3796207" y="31648"/>
                  </a:lnTo>
                  <a:lnTo>
                    <a:pt x="3758781" y="54876"/>
                  </a:lnTo>
                  <a:lnTo>
                    <a:pt x="3725976" y="83591"/>
                  </a:lnTo>
                  <a:lnTo>
                    <a:pt x="3698189" y="117271"/>
                  </a:lnTo>
                  <a:lnTo>
                    <a:pt x="3675837" y="155409"/>
                  </a:lnTo>
                  <a:lnTo>
                    <a:pt x="3659365" y="197472"/>
                  </a:lnTo>
                  <a:lnTo>
                    <a:pt x="3649167" y="242963"/>
                  </a:lnTo>
                  <a:lnTo>
                    <a:pt x="3645674" y="291350"/>
                  </a:lnTo>
                  <a:lnTo>
                    <a:pt x="3649167" y="338988"/>
                  </a:lnTo>
                  <a:lnTo>
                    <a:pt x="3659365" y="383870"/>
                  </a:lnTo>
                  <a:lnTo>
                    <a:pt x="3675837" y="425475"/>
                  </a:lnTo>
                  <a:lnTo>
                    <a:pt x="3698189" y="463245"/>
                  </a:lnTo>
                  <a:lnTo>
                    <a:pt x="3725976" y="496684"/>
                  </a:lnTo>
                  <a:lnTo>
                    <a:pt x="3758781" y="525233"/>
                  </a:lnTo>
                  <a:lnTo>
                    <a:pt x="3796207" y="548360"/>
                  </a:lnTo>
                  <a:lnTo>
                    <a:pt x="3837813" y="565543"/>
                  </a:lnTo>
                  <a:lnTo>
                    <a:pt x="3883177" y="576237"/>
                  </a:lnTo>
                  <a:lnTo>
                    <a:pt x="3931894" y="579920"/>
                  </a:lnTo>
                  <a:lnTo>
                    <a:pt x="4006278" y="578764"/>
                  </a:lnTo>
                  <a:lnTo>
                    <a:pt x="4050728" y="570674"/>
                  </a:lnTo>
                  <a:lnTo>
                    <a:pt x="4082923" y="548716"/>
                  </a:lnTo>
                  <a:lnTo>
                    <a:pt x="4120540" y="505929"/>
                  </a:lnTo>
                  <a:lnTo>
                    <a:pt x="4097528" y="474472"/>
                  </a:lnTo>
                  <a:lnTo>
                    <a:pt x="4086796" y="484886"/>
                  </a:lnTo>
                  <a:lnTo>
                    <a:pt x="4055084" y="507784"/>
                  </a:lnTo>
                  <a:lnTo>
                    <a:pt x="4003205" y="530682"/>
                  </a:lnTo>
                  <a:lnTo>
                    <a:pt x="3931894" y="541083"/>
                  </a:lnTo>
                  <a:lnTo>
                    <a:pt x="3885196" y="536943"/>
                  </a:lnTo>
                  <a:lnTo>
                    <a:pt x="3842359" y="525030"/>
                  </a:lnTo>
                  <a:lnTo>
                    <a:pt x="3803802" y="506145"/>
                  </a:lnTo>
                  <a:lnTo>
                    <a:pt x="3769969" y="481101"/>
                  </a:lnTo>
                  <a:lnTo>
                    <a:pt x="3741305" y="450684"/>
                  </a:lnTo>
                  <a:lnTo>
                    <a:pt x="3718242" y="415709"/>
                  </a:lnTo>
                  <a:lnTo>
                    <a:pt x="3701224" y="376961"/>
                  </a:lnTo>
                  <a:lnTo>
                    <a:pt x="3690696" y="335241"/>
                  </a:lnTo>
                  <a:lnTo>
                    <a:pt x="3687089" y="291350"/>
                  </a:lnTo>
                  <a:lnTo>
                    <a:pt x="3690696" y="246646"/>
                  </a:lnTo>
                  <a:lnTo>
                    <a:pt x="3701224" y="204292"/>
                  </a:lnTo>
                  <a:lnTo>
                    <a:pt x="3718242" y="165061"/>
                  </a:lnTo>
                  <a:lnTo>
                    <a:pt x="3741305" y="129730"/>
                  </a:lnTo>
                  <a:lnTo>
                    <a:pt x="3769969" y="99085"/>
                  </a:lnTo>
                  <a:lnTo>
                    <a:pt x="3803802" y="73901"/>
                  </a:lnTo>
                  <a:lnTo>
                    <a:pt x="3842359" y="54952"/>
                  </a:lnTo>
                  <a:lnTo>
                    <a:pt x="3885196" y="43002"/>
                  </a:lnTo>
                  <a:lnTo>
                    <a:pt x="3931894" y="38849"/>
                  </a:lnTo>
                  <a:lnTo>
                    <a:pt x="3995051" y="39865"/>
                  </a:lnTo>
                  <a:lnTo>
                    <a:pt x="4033355" y="46951"/>
                  </a:lnTo>
                  <a:lnTo>
                    <a:pt x="4062336" y="66167"/>
                  </a:lnTo>
                  <a:lnTo>
                    <a:pt x="4097528" y="103581"/>
                  </a:lnTo>
                  <a:lnTo>
                    <a:pt x="4120540" y="73075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109521" y="6909655"/>
            <a:ext cx="5554345" cy="2232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13664" marR="106045">
              <a:lnSpc>
                <a:spcPct val="100000"/>
              </a:lnSpc>
              <a:spcBef>
                <a:spcPts val="100"/>
              </a:spcBef>
            </a:pP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Built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for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function,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driven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by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innovation,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Nomatic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gear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designed</a:t>
            </a: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</a:t>
            </a:r>
            <a:r>
              <a:rPr dirty="0" sz="1600" spc="-34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adapt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every situation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-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from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boardroom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to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 beach.</a:t>
            </a:r>
            <a:endParaRPr sz="1600">
              <a:latin typeface="Brandon Grotesque Regular"/>
              <a:cs typeface="Brandon Grotesque Regular"/>
            </a:endParaRPr>
          </a:p>
          <a:p>
            <a:pPr algn="ctr" marL="12065" marR="5080" indent="-635">
              <a:lnSpc>
                <a:spcPct val="100000"/>
              </a:lnSpc>
            </a:pPr>
            <a:r>
              <a:rPr dirty="0" sz="1600" spc="-1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Backed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by quality materials and top-of-the-line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manufacturing,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Nomatic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creates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products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that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inspire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spc="-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confidence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for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life on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600" spc="5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600" b="0">
                <a:solidFill>
                  <a:srgbClr val="FFFFFF"/>
                </a:solidFill>
                <a:latin typeface="Brandon Grotesque Regular"/>
                <a:cs typeface="Brandon Grotesque Regular"/>
              </a:rPr>
              <a:t>move.</a:t>
            </a:r>
            <a:endParaRPr sz="1600">
              <a:latin typeface="Brandon Grotesque Regular"/>
              <a:cs typeface="Brandon Grotesque Regular"/>
            </a:endParaRPr>
          </a:p>
          <a:p>
            <a:pPr algn="ctr" marL="2124710" marR="2098040" indent="-635">
              <a:lnSpc>
                <a:spcPct val="169500"/>
              </a:lnSpc>
              <a:spcBef>
                <a:spcPts val="835"/>
              </a:spcBef>
            </a:pP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1 piece </a:t>
            </a:r>
            <a:r>
              <a:rPr dirty="0" sz="1450" spc="-30" b="1">
                <a:solidFill>
                  <a:srgbClr val="050B4F"/>
                </a:solidFill>
                <a:latin typeface="Brandon Grotesque Bold"/>
                <a:cs typeface="Brandon Grotesque Bold"/>
              </a:rPr>
              <a:t>minimum </a:t>
            </a:r>
            <a:r>
              <a:rPr dirty="0" sz="1450" spc="-2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50" b="1">
                <a:solidFill>
                  <a:srgbClr val="050B4F"/>
                </a:solidFill>
                <a:latin typeface="Brandon Grotesque Bold"/>
                <a:cs typeface="Brandon Grotesque Bold"/>
              </a:rPr>
              <a:t>S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hips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in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0" b="1">
                <a:solidFill>
                  <a:srgbClr val="050B4F"/>
                </a:solidFill>
                <a:latin typeface="Brandon Grotesque Bold"/>
                <a:cs typeface="Brandon Grotesque Bold"/>
              </a:rPr>
              <a:t>48-hours</a:t>
            </a:r>
            <a:endParaRPr sz="1450">
              <a:latin typeface="Brandon Grotesque Bold"/>
              <a:cs typeface="Brandon Grotesque Bold"/>
            </a:endParaRPr>
          </a:p>
          <a:p>
            <a:pPr algn="ctr" marR="33655">
              <a:lnSpc>
                <a:spcPct val="100000"/>
              </a:lnSpc>
              <a:spcBef>
                <a:spcPts val="1210"/>
              </a:spcBef>
            </a:pP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Customized</a:t>
            </a:r>
            <a:r>
              <a:rPr dirty="0" sz="1450" spc="-40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gift</a:t>
            </a:r>
            <a:r>
              <a:rPr dirty="0" sz="1450" spc="-40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0" b="1">
                <a:solidFill>
                  <a:srgbClr val="050B4F"/>
                </a:solidFill>
                <a:latin typeface="Brandon Grotesque Bold"/>
                <a:cs typeface="Brandon Grotesque Bold"/>
              </a:rPr>
              <a:t>message</a:t>
            </a:r>
            <a:r>
              <a:rPr dirty="0" sz="1450" spc="-40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in</a:t>
            </a:r>
            <a:r>
              <a:rPr dirty="0" sz="1450" spc="-40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0" b="1">
                <a:solidFill>
                  <a:srgbClr val="050B4F"/>
                </a:solidFill>
                <a:latin typeface="Brandon Grotesque Bold"/>
                <a:cs typeface="Brandon Grotesque Bold"/>
              </a:rPr>
              <a:t>every</a:t>
            </a:r>
            <a:r>
              <a:rPr dirty="0" sz="1450" spc="-40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450" spc="-35" b="1">
                <a:solidFill>
                  <a:srgbClr val="050B4F"/>
                </a:solidFill>
                <a:latin typeface="Brandon Grotesque Bold"/>
                <a:cs typeface="Brandon Grotesque Bold"/>
              </a:rPr>
              <a:t>order</a:t>
            </a:r>
            <a:endParaRPr sz="1450">
              <a:latin typeface="Brandon Grotesque Bold"/>
              <a:cs typeface="Brandon Grotesque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6095" y="254000"/>
            <a:ext cx="7260590" cy="9551035"/>
          </a:xfrm>
          <a:custGeom>
            <a:avLst/>
            <a:gdLst/>
            <a:ahLst/>
            <a:cxnLst/>
            <a:rect l="l" t="t" r="r" b="b"/>
            <a:pathLst>
              <a:path w="7260590" h="9551035">
                <a:moveTo>
                  <a:pt x="0" y="9550520"/>
                </a:moveTo>
                <a:lnTo>
                  <a:pt x="7260208" y="9550520"/>
                </a:lnTo>
                <a:lnTo>
                  <a:pt x="7260208" y="0"/>
                </a:lnTo>
                <a:lnTo>
                  <a:pt x="0" y="0"/>
                </a:lnTo>
                <a:lnTo>
                  <a:pt x="0" y="95505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52296" y="580615"/>
            <a:ext cx="2068195" cy="3409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050" spc="-65" b="1">
                <a:latin typeface="Brandon Grotesque Bold"/>
                <a:cs typeface="Brandon Grotesque Bold"/>
              </a:rPr>
              <a:t>O</a:t>
            </a:r>
            <a:r>
              <a:rPr dirty="0" sz="2050" spc="-50" b="1">
                <a:latin typeface="Brandon Grotesque Bold"/>
                <a:cs typeface="Brandon Grotesque Bold"/>
              </a:rPr>
              <a:t>ur</a:t>
            </a:r>
            <a:r>
              <a:rPr dirty="0" sz="2050" spc="-55" b="1">
                <a:latin typeface="Brandon Grotesque Bold"/>
                <a:cs typeface="Brandon Grotesque Bold"/>
              </a:rPr>
              <a:t> </a:t>
            </a:r>
            <a:r>
              <a:rPr dirty="0" sz="2050" spc="-120" b="1">
                <a:latin typeface="Brandon Grotesque Bold"/>
                <a:cs typeface="Brandon Grotesque Bold"/>
              </a:rPr>
              <a:t>F</a:t>
            </a:r>
            <a:r>
              <a:rPr dirty="0" sz="2050" spc="-50" b="1">
                <a:latin typeface="Brandon Grotesque Bold"/>
                <a:cs typeface="Brandon Grotesque Bold"/>
              </a:rPr>
              <a:t>eatu</a:t>
            </a:r>
            <a:r>
              <a:rPr dirty="0" sz="2050" spc="-55" b="1">
                <a:latin typeface="Brandon Grotesque Bold"/>
                <a:cs typeface="Brandon Grotesque Bold"/>
              </a:rPr>
              <a:t>r</a:t>
            </a:r>
            <a:r>
              <a:rPr dirty="0" sz="2050" spc="-50" b="1">
                <a:latin typeface="Brandon Grotesque Bold"/>
                <a:cs typeface="Brandon Grotesque Bold"/>
              </a:rPr>
              <a:t>ed</a:t>
            </a:r>
            <a:r>
              <a:rPr dirty="0" sz="2050" spc="-55" b="1">
                <a:latin typeface="Brandon Grotesque Bold"/>
                <a:cs typeface="Brandon Grotesque Bold"/>
              </a:rPr>
              <a:t> </a:t>
            </a:r>
            <a:r>
              <a:rPr dirty="0" sz="2050" spc="-70" b="1">
                <a:latin typeface="Brandon Grotesque Bold"/>
                <a:cs typeface="Brandon Grotesque Bold"/>
              </a:rPr>
              <a:t>B</a:t>
            </a:r>
            <a:r>
              <a:rPr dirty="0" sz="2050" spc="-50" b="1">
                <a:latin typeface="Brandon Grotesque Bold"/>
                <a:cs typeface="Brandon Grotesque Bold"/>
              </a:rPr>
              <a:t>ag</a:t>
            </a:r>
            <a:r>
              <a:rPr dirty="0" sz="2050" spc="-65" b="1">
                <a:latin typeface="Brandon Grotesque Bold"/>
                <a:cs typeface="Brandon Grotesque Bold"/>
              </a:rPr>
              <a:t>s</a:t>
            </a:r>
            <a:r>
              <a:rPr dirty="0" sz="2050" spc="-50" b="1">
                <a:latin typeface="Brandon Grotesque Bold"/>
                <a:cs typeface="Brandon Grotesque Bold"/>
              </a:rPr>
              <a:t>!</a:t>
            </a:r>
            <a:endParaRPr sz="2050">
              <a:latin typeface="Brandon Grotesque Bold"/>
              <a:cs typeface="Brandon Grotesque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7772400" cy="1160780"/>
          </a:xfrm>
          <a:custGeom>
            <a:avLst/>
            <a:gdLst/>
            <a:ahLst/>
            <a:cxnLst/>
            <a:rect l="l" t="t" r="r" b="b"/>
            <a:pathLst>
              <a:path w="7772400" h="1160780">
                <a:moveTo>
                  <a:pt x="7772400" y="0"/>
                </a:moveTo>
                <a:lnTo>
                  <a:pt x="0" y="0"/>
                </a:lnTo>
                <a:lnTo>
                  <a:pt x="0" y="254000"/>
                </a:lnTo>
                <a:lnTo>
                  <a:pt x="0" y="1160780"/>
                </a:lnTo>
                <a:lnTo>
                  <a:pt x="254000" y="1160780"/>
                </a:lnTo>
                <a:lnTo>
                  <a:pt x="254000" y="254000"/>
                </a:lnTo>
                <a:lnTo>
                  <a:pt x="7518387" y="254000"/>
                </a:lnTo>
                <a:lnTo>
                  <a:pt x="7518387" y="1160780"/>
                </a:lnTo>
                <a:lnTo>
                  <a:pt x="7772400" y="1160780"/>
                </a:lnTo>
                <a:lnTo>
                  <a:pt x="7772400" y="254000"/>
                </a:lnTo>
                <a:lnTo>
                  <a:pt x="7772400" y="0"/>
                </a:lnTo>
                <a:close/>
              </a:path>
            </a:pathLst>
          </a:custGeom>
          <a:solidFill>
            <a:srgbClr val="15A3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8897746"/>
            <a:ext cx="7772400" cy="1160780"/>
          </a:xfrm>
          <a:custGeom>
            <a:avLst/>
            <a:gdLst/>
            <a:ahLst/>
            <a:cxnLst/>
            <a:rect l="l" t="t" r="r" b="b"/>
            <a:pathLst>
              <a:path w="7772400" h="1160779">
                <a:moveTo>
                  <a:pt x="7772400" y="0"/>
                </a:moveTo>
                <a:lnTo>
                  <a:pt x="7518387" y="0"/>
                </a:lnTo>
                <a:lnTo>
                  <a:pt x="7518387" y="906780"/>
                </a:lnTo>
                <a:lnTo>
                  <a:pt x="254000" y="906780"/>
                </a:lnTo>
                <a:lnTo>
                  <a:pt x="254000" y="0"/>
                </a:lnTo>
                <a:lnTo>
                  <a:pt x="0" y="0"/>
                </a:lnTo>
                <a:lnTo>
                  <a:pt x="0" y="906780"/>
                </a:lnTo>
                <a:lnTo>
                  <a:pt x="0" y="1160767"/>
                </a:lnTo>
                <a:lnTo>
                  <a:pt x="7772400" y="1160767"/>
                </a:lnTo>
                <a:lnTo>
                  <a:pt x="7772400" y="906780"/>
                </a:lnTo>
                <a:lnTo>
                  <a:pt x="7772400" y="0"/>
                </a:lnTo>
                <a:close/>
              </a:path>
            </a:pathLst>
          </a:custGeom>
          <a:solidFill>
            <a:srgbClr val="15A3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21054" y="4713287"/>
            <a:ext cx="158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40L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TR</a:t>
            </a:r>
            <a:r>
              <a:rPr dirty="0" sz="1600" spc="-125" b="1">
                <a:solidFill>
                  <a:srgbClr val="050B4F"/>
                </a:solidFill>
                <a:latin typeface="Brandon Grotesque Bold"/>
                <a:cs typeface="Brandon Grotesque Bold"/>
              </a:rPr>
              <a:t>A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VEL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B</a:t>
            </a:r>
            <a:r>
              <a:rPr dirty="0" sz="1600" spc="-55" b="1">
                <a:solidFill>
                  <a:srgbClr val="050B4F"/>
                </a:solidFill>
                <a:latin typeface="Brandon Grotesque Bold"/>
                <a:cs typeface="Brandon Grotesque Bold"/>
              </a:rPr>
              <a:t>A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G</a:t>
            </a:r>
            <a:endParaRPr sz="1600">
              <a:latin typeface="Brandon Grotesque Bold"/>
              <a:cs typeface="Brandon Grotesque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8720" y="4713287"/>
            <a:ext cx="26625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15L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NAVIGATOR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BACK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110" b="1">
                <a:solidFill>
                  <a:srgbClr val="050B4F"/>
                </a:solidFill>
                <a:latin typeface="Brandon Grotesque Bold"/>
                <a:cs typeface="Brandon Grotesque Bold"/>
              </a:rPr>
              <a:t>P</a:t>
            </a:r>
            <a:r>
              <a:rPr dirty="0" sz="1600" spc="-55" b="1">
                <a:solidFill>
                  <a:srgbClr val="050B4F"/>
                </a:solidFill>
                <a:latin typeface="Brandon Grotesque Bold"/>
                <a:cs typeface="Brandon Grotesque Bold"/>
              </a:rPr>
              <a:t>A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CK</a:t>
            </a:r>
            <a:endParaRPr sz="1600">
              <a:latin typeface="Brandon Grotesque Bold"/>
              <a:cs typeface="Brandon Grotesque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6322" y="8551329"/>
            <a:ext cx="20751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NAVIGATOR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SLING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 </a:t>
            </a:r>
            <a:r>
              <a:rPr dirty="0" sz="1600" spc="-45" b="1">
                <a:solidFill>
                  <a:srgbClr val="050B4F"/>
                </a:solidFill>
                <a:latin typeface="Brandon Grotesque Bold"/>
                <a:cs typeface="Brandon Grotesque Bold"/>
              </a:rPr>
              <a:t>6L</a:t>
            </a:r>
            <a:endParaRPr sz="1600">
              <a:latin typeface="Brandon Grotesque Bold"/>
              <a:cs typeface="Brandon Grotesque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36115" y="8594452"/>
            <a:ext cx="948690" cy="146685"/>
          </a:xfrm>
          <a:custGeom>
            <a:avLst/>
            <a:gdLst/>
            <a:ahLst/>
            <a:cxnLst/>
            <a:rect l="l" t="t" r="r" b="b"/>
            <a:pathLst>
              <a:path w="948689" h="146684">
                <a:moveTo>
                  <a:pt x="887136" y="53060"/>
                </a:moveTo>
                <a:lnTo>
                  <a:pt x="854684" y="53060"/>
                </a:lnTo>
                <a:lnTo>
                  <a:pt x="939647" y="146354"/>
                </a:lnTo>
                <a:lnTo>
                  <a:pt x="946556" y="146354"/>
                </a:lnTo>
                <a:lnTo>
                  <a:pt x="948397" y="144729"/>
                </a:lnTo>
                <a:lnTo>
                  <a:pt x="948397" y="89839"/>
                </a:lnTo>
                <a:lnTo>
                  <a:pt x="921753" y="89839"/>
                </a:lnTo>
                <a:lnTo>
                  <a:pt x="887136" y="53060"/>
                </a:lnTo>
                <a:close/>
              </a:path>
              <a:path w="948689" h="146684">
                <a:moveTo>
                  <a:pt x="837196" y="0"/>
                </a:moveTo>
                <a:lnTo>
                  <a:pt x="830084" y="0"/>
                </a:lnTo>
                <a:lnTo>
                  <a:pt x="828255" y="1625"/>
                </a:lnTo>
                <a:lnTo>
                  <a:pt x="828255" y="142493"/>
                </a:lnTo>
                <a:lnTo>
                  <a:pt x="830084" y="144322"/>
                </a:lnTo>
                <a:lnTo>
                  <a:pt x="852855" y="144322"/>
                </a:lnTo>
                <a:lnTo>
                  <a:pt x="854468" y="142493"/>
                </a:lnTo>
                <a:lnTo>
                  <a:pt x="854468" y="53060"/>
                </a:lnTo>
                <a:lnTo>
                  <a:pt x="887136" y="53060"/>
                </a:lnTo>
                <a:lnTo>
                  <a:pt x="837196" y="0"/>
                </a:lnTo>
                <a:close/>
              </a:path>
              <a:path w="948689" h="146684">
                <a:moveTo>
                  <a:pt x="946556" y="2031"/>
                </a:moveTo>
                <a:lnTo>
                  <a:pt x="923594" y="2031"/>
                </a:lnTo>
                <a:lnTo>
                  <a:pt x="921969" y="3860"/>
                </a:lnTo>
                <a:lnTo>
                  <a:pt x="921969" y="89839"/>
                </a:lnTo>
                <a:lnTo>
                  <a:pt x="948397" y="89839"/>
                </a:lnTo>
                <a:lnTo>
                  <a:pt x="948397" y="3860"/>
                </a:lnTo>
                <a:lnTo>
                  <a:pt x="946556" y="2031"/>
                </a:lnTo>
                <a:close/>
              </a:path>
              <a:path w="948689" h="146684">
                <a:moveTo>
                  <a:pt x="789444" y="2031"/>
                </a:moveTo>
                <a:lnTo>
                  <a:pt x="766483" y="2031"/>
                </a:lnTo>
                <a:lnTo>
                  <a:pt x="764654" y="3860"/>
                </a:lnTo>
                <a:lnTo>
                  <a:pt x="764654" y="142493"/>
                </a:lnTo>
                <a:lnTo>
                  <a:pt x="766483" y="144322"/>
                </a:lnTo>
                <a:lnTo>
                  <a:pt x="789444" y="144322"/>
                </a:lnTo>
                <a:lnTo>
                  <a:pt x="791286" y="142493"/>
                </a:lnTo>
                <a:lnTo>
                  <a:pt x="791286" y="3860"/>
                </a:lnTo>
                <a:lnTo>
                  <a:pt x="789444" y="2031"/>
                </a:lnTo>
                <a:close/>
              </a:path>
              <a:path w="948689" h="146684">
                <a:moveTo>
                  <a:pt x="735812" y="65849"/>
                </a:moveTo>
                <a:lnTo>
                  <a:pt x="686015" y="65849"/>
                </a:lnTo>
                <a:lnTo>
                  <a:pt x="684390" y="67475"/>
                </a:lnTo>
                <a:lnTo>
                  <a:pt x="684390" y="85382"/>
                </a:lnTo>
                <a:lnTo>
                  <a:pt x="686015" y="86994"/>
                </a:lnTo>
                <a:lnTo>
                  <a:pt x="735812" y="86994"/>
                </a:lnTo>
                <a:lnTo>
                  <a:pt x="737438" y="85382"/>
                </a:lnTo>
                <a:lnTo>
                  <a:pt x="737438" y="67475"/>
                </a:lnTo>
                <a:lnTo>
                  <a:pt x="735812" y="65849"/>
                </a:lnTo>
                <a:close/>
              </a:path>
              <a:path w="948689" h="146684">
                <a:moveTo>
                  <a:pt x="588886" y="2031"/>
                </a:moveTo>
                <a:lnTo>
                  <a:pt x="565518" y="2031"/>
                </a:lnTo>
                <a:lnTo>
                  <a:pt x="563473" y="4267"/>
                </a:lnTo>
                <a:lnTo>
                  <a:pt x="563473" y="142087"/>
                </a:lnTo>
                <a:lnTo>
                  <a:pt x="565518" y="144322"/>
                </a:lnTo>
                <a:lnTo>
                  <a:pt x="588886" y="144322"/>
                </a:lnTo>
                <a:lnTo>
                  <a:pt x="591121" y="142087"/>
                </a:lnTo>
                <a:lnTo>
                  <a:pt x="591121" y="77444"/>
                </a:lnTo>
                <a:lnTo>
                  <a:pt x="623721" y="77444"/>
                </a:lnTo>
                <a:lnTo>
                  <a:pt x="616750" y="69100"/>
                </a:lnTo>
                <a:lnTo>
                  <a:pt x="623244" y="61785"/>
                </a:lnTo>
                <a:lnTo>
                  <a:pt x="591121" y="61785"/>
                </a:lnTo>
                <a:lnTo>
                  <a:pt x="591121" y="4267"/>
                </a:lnTo>
                <a:lnTo>
                  <a:pt x="588886" y="2031"/>
                </a:lnTo>
                <a:close/>
              </a:path>
              <a:path w="948689" h="146684">
                <a:moveTo>
                  <a:pt x="623721" y="77444"/>
                </a:moveTo>
                <a:lnTo>
                  <a:pt x="591121" y="77444"/>
                </a:lnTo>
                <a:lnTo>
                  <a:pt x="644182" y="142900"/>
                </a:lnTo>
                <a:lnTo>
                  <a:pt x="644588" y="143509"/>
                </a:lnTo>
                <a:lnTo>
                  <a:pt x="645820" y="144322"/>
                </a:lnTo>
                <a:lnTo>
                  <a:pt x="674065" y="144322"/>
                </a:lnTo>
                <a:lnTo>
                  <a:pt x="675690" y="139852"/>
                </a:lnTo>
                <a:lnTo>
                  <a:pt x="673658" y="137210"/>
                </a:lnTo>
                <a:lnTo>
                  <a:pt x="623721" y="77444"/>
                </a:lnTo>
                <a:close/>
              </a:path>
              <a:path w="948689" h="146684">
                <a:moveTo>
                  <a:pt x="670407" y="2031"/>
                </a:moveTo>
                <a:lnTo>
                  <a:pt x="644385" y="2031"/>
                </a:lnTo>
                <a:lnTo>
                  <a:pt x="643166" y="3035"/>
                </a:lnTo>
                <a:lnTo>
                  <a:pt x="642353" y="4051"/>
                </a:lnTo>
                <a:lnTo>
                  <a:pt x="591121" y="61785"/>
                </a:lnTo>
                <a:lnTo>
                  <a:pt x="623244" y="61785"/>
                </a:lnTo>
                <a:lnTo>
                  <a:pt x="669797" y="9347"/>
                </a:lnTo>
                <a:lnTo>
                  <a:pt x="672439" y="6299"/>
                </a:lnTo>
                <a:lnTo>
                  <a:pt x="670407" y="2031"/>
                </a:lnTo>
                <a:close/>
              </a:path>
              <a:path w="948689" h="146684">
                <a:moveTo>
                  <a:pt x="487514" y="0"/>
                </a:moveTo>
                <a:lnTo>
                  <a:pt x="458898" y="5748"/>
                </a:lnTo>
                <a:lnTo>
                  <a:pt x="435579" y="21445"/>
                </a:lnTo>
                <a:lnTo>
                  <a:pt x="419883" y="44764"/>
                </a:lnTo>
                <a:lnTo>
                  <a:pt x="414134" y="73380"/>
                </a:lnTo>
                <a:lnTo>
                  <a:pt x="419883" y="101933"/>
                </a:lnTo>
                <a:lnTo>
                  <a:pt x="435579" y="125112"/>
                </a:lnTo>
                <a:lnTo>
                  <a:pt x="458898" y="140669"/>
                </a:lnTo>
                <a:lnTo>
                  <a:pt x="487514" y="146354"/>
                </a:lnTo>
                <a:lnTo>
                  <a:pt x="500918" y="145160"/>
                </a:lnTo>
                <a:lnTo>
                  <a:pt x="536917" y="126644"/>
                </a:lnTo>
                <a:lnTo>
                  <a:pt x="538733" y="122567"/>
                </a:lnTo>
                <a:lnTo>
                  <a:pt x="537108" y="121145"/>
                </a:lnTo>
                <a:lnTo>
                  <a:pt x="535742" y="119735"/>
                </a:lnTo>
                <a:lnTo>
                  <a:pt x="488314" y="119735"/>
                </a:lnTo>
                <a:lnTo>
                  <a:pt x="470228" y="115969"/>
                </a:lnTo>
                <a:lnTo>
                  <a:pt x="455796" y="105776"/>
                </a:lnTo>
                <a:lnTo>
                  <a:pt x="446241" y="90819"/>
                </a:lnTo>
                <a:lnTo>
                  <a:pt x="442785" y="72758"/>
                </a:lnTo>
                <a:lnTo>
                  <a:pt x="446210" y="54557"/>
                </a:lnTo>
                <a:lnTo>
                  <a:pt x="455696" y="39477"/>
                </a:lnTo>
                <a:lnTo>
                  <a:pt x="470062" y="29199"/>
                </a:lnTo>
                <a:lnTo>
                  <a:pt x="488124" y="25399"/>
                </a:lnTo>
                <a:lnTo>
                  <a:pt x="536130" y="25399"/>
                </a:lnTo>
                <a:lnTo>
                  <a:pt x="536917" y="24587"/>
                </a:lnTo>
                <a:lnTo>
                  <a:pt x="538543" y="22974"/>
                </a:lnTo>
                <a:lnTo>
                  <a:pt x="538543" y="20523"/>
                </a:lnTo>
                <a:lnTo>
                  <a:pt x="536701" y="18897"/>
                </a:lnTo>
                <a:lnTo>
                  <a:pt x="526073" y="10715"/>
                </a:lnTo>
                <a:lnTo>
                  <a:pt x="514623" y="4800"/>
                </a:lnTo>
                <a:lnTo>
                  <a:pt x="501915" y="1209"/>
                </a:lnTo>
                <a:lnTo>
                  <a:pt x="487514" y="0"/>
                </a:lnTo>
                <a:close/>
              </a:path>
              <a:path w="948689" h="146684">
                <a:moveTo>
                  <a:pt x="521055" y="106718"/>
                </a:moveTo>
                <a:lnTo>
                  <a:pt x="488314" y="119735"/>
                </a:lnTo>
                <a:lnTo>
                  <a:pt x="535742" y="119735"/>
                </a:lnTo>
                <a:lnTo>
                  <a:pt x="524509" y="108140"/>
                </a:lnTo>
                <a:lnTo>
                  <a:pt x="523278" y="106921"/>
                </a:lnTo>
                <a:lnTo>
                  <a:pt x="521055" y="106718"/>
                </a:lnTo>
                <a:close/>
              </a:path>
              <a:path w="948689" h="146684">
                <a:moveTo>
                  <a:pt x="536130" y="25399"/>
                </a:moveTo>
                <a:lnTo>
                  <a:pt x="488124" y="25399"/>
                </a:lnTo>
                <a:lnTo>
                  <a:pt x="496616" y="26215"/>
                </a:lnTo>
                <a:lnTo>
                  <a:pt x="504844" y="28574"/>
                </a:lnTo>
                <a:lnTo>
                  <a:pt x="512538" y="32343"/>
                </a:lnTo>
                <a:lnTo>
                  <a:pt x="519429" y="37388"/>
                </a:lnTo>
                <a:lnTo>
                  <a:pt x="521055" y="39027"/>
                </a:lnTo>
                <a:lnTo>
                  <a:pt x="523087" y="39027"/>
                </a:lnTo>
                <a:lnTo>
                  <a:pt x="524509" y="37388"/>
                </a:lnTo>
                <a:lnTo>
                  <a:pt x="536130" y="25399"/>
                </a:lnTo>
                <a:close/>
              </a:path>
              <a:path w="948689" h="146684">
                <a:moveTo>
                  <a:pt x="394461" y="2031"/>
                </a:moveTo>
                <a:lnTo>
                  <a:pt x="307251" y="2031"/>
                </a:lnTo>
                <a:lnTo>
                  <a:pt x="305625" y="3860"/>
                </a:lnTo>
                <a:lnTo>
                  <a:pt x="305625" y="142493"/>
                </a:lnTo>
                <a:lnTo>
                  <a:pt x="307251" y="144322"/>
                </a:lnTo>
                <a:lnTo>
                  <a:pt x="394461" y="144322"/>
                </a:lnTo>
                <a:lnTo>
                  <a:pt x="396087" y="142493"/>
                </a:lnTo>
                <a:lnTo>
                  <a:pt x="396087" y="121767"/>
                </a:lnTo>
                <a:lnTo>
                  <a:pt x="394461" y="119926"/>
                </a:lnTo>
                <a:lnTo>
                  <a:pt x="332054" y="119926"/>
                </a:lnTo>
                <a:lnTo>
                  <a:pt x="332054" y="84353"/>
                </a:lnTo>
                <a:lnTo>
                  <a:pt x="384289" y="84353"/>
                </a:lnTo>
                <a:lnTo>
                  <a:pt x="386130" y="82740"/>
                </a:lnTo>
                <a:lnTo>
                  <a:pt x="386130" y="61594"/>
                </a:lnTo>
                <a:lnTo>
                  <a:pt x="384289" y="59753"/>
                </a:lnTo>
                <a:lnTo>
                  <a:pt x="332054" y="59753"/>
                </a:lnTo>
                <a:lnTo>
                  <a:pt x="332054" y="26415"/>
                </a:lnTo>
                <a:lnTo>
                  <a:pt x="394461" y="26415"/>
                </a:lnTo>
                <a:lnTo>
                  <a:pt x="396087" y="24587"/>
                </a:lnTo>
                <a:lnTo>
                  <a:pt x="396087" y="3860"/>
                </a:lnTo>
                <a:lnTo>
                  <a:pt x="394461" y="2031"/>
                </a:lnTo>
                <a:close/>
              </a:path>
              <a:path w="948689" h="146684">
                <a:moveTo>
                  <a:pt x="174370" y="2031"/>
                </a:moveTo>
                <a:lnTo>
                  <a:pt x="151180" y="2031"/>
                </a:lnTo>
                <a:lnTo>
                  <a:pt x="149364" y="3860"/>
                </a:lnTo>
                <a:lnTo>
                  <a:pt x="149364" y="142493"/>
                </a:lnTo>
                <a:lnTo>
                  <a:pt x="151180" y="144322"/>
                </a:lnTo>
                <a:lnTo>
                  <a:pt x="174370" y="144322"/>
                </a:lnTo>
                <a:lnTo>
                  <a:pt x="175996" y="142493"/>
                </a:lnTo>
                <a:lnTo>
                  <a:pt x="175996" y="84353"/>
                </a:lnTo>
                <a:lnTo>
                  <a:pt x="268681" y="84353"/>
                </a:lnTo>
                <a:lnTo>
                  <a:pt x="268681" y="59753"/>
                </a:lnTo>
                <a:lnTo>
                  <a:pt x="175996" y="59753"/>
                </a:lnTo>
                <a:lnTo>
                  <a:pt x="175996" y="3860"/>
                </a:lnTo>
                <a:lnTo>
                  <a:pt x="174370" y="2031"/>
                </a:lnTo>
                <a:close/>
              </a:path>
              <a:path w="948689" h="146684">
                <a:moveTo>
                  <a:pt x="268681" y="84353"/>
                </a:moveTo>
                <a:lnTo>
                  <a:pt x="242252" y="84353"/>
                </a:lnTo>
                <a:lnTo>
                  <a:pt x="242252" y="142493"/>
                </a:lnTo>
                <a:lnTo>
                  <a:pt x="243878" y="144322"/>
                </a:lnTo>
                <a:lnTo>
                  <a:pt x="266852" y="144322"/>
                </a:lnTo>
                <a:lnTo>
                  <a:pt x="268681" y="142493"/>
                </a:lnTo>
                <a:lnTo>
                  <a:pt x="268681" y="84353"/>
                </a:lnTo>
                <a:close/>
              </a:path>
              <a:path w="948689" h="146684">
                <a:moveTo>
                  <a:pt x="266852" y="2031"/>
                </a:moveTo>
                <a:lnTo>
                  <a:pt x="243878" y="2031"/>
                </a:lnTo>
                <a:lnTo>
                  <a:pt x="242252" y="3860"/>
                </a:lnTo>
                <a:lnTo>
                  <a:pt x="242252" y="59753"/>
                </a:lnTo>
                <a:lnTo>
                  <a:pt x="268681" y="59753"/>
                </a:lnTo>
                <a:lnTo>
                  <a:pt x="268681" y="3860"/>
                </a:lnTo>
                <a:lnTo>
                  <a:pt x="266852" y="2031"/>
                </a:lnTo>
                <a:close/>
              </a:path>
              <a:path w="948689" h="146684">
                <a:moveTo>
                  <a:pt x="73393" y="0"/>
                </a:moveTo>
                <a:lnTo>
                  <a:pt x="44769" y="5748"/>
                </a:lnTo>
                <a:lnTo>
                  <a:pt x="21447" y="21445"/>
                </a:lnTo>
                <a:lnTo>
                  <a:pt x="5749" y="44764"/>
                </a:lnTo>
                <a:lnTo>
                  <a:pt x="0" y="73380"/>
                </a:lnTo>
                <a:lnTo>
                  <a:pt x="5749" y="101933"/>
                </a:lnTo>
                <a:lnTo>
                  <a:pt x="21447" y="125112"/>
                </a:lnTo>
                <a:lnTo>
                  <a:pt x="44769" y="140669"/>
                </a:lnTo>
                <a:lnTo>
                  <a:pt x="73393" y="146354"/>
                </a:lnTo>
                <a:lnTo>
                  <a:pt x="86795" y="145160"/>
                </a:lnTo>
                <a:lnTo>
                  <a:pt x="122783" y="126644"/>
                </a:lnTo>
                <a:lnTo>
                  <a:pt x="124625" y="122567"/>
                </a:lnTo>
                <a:lnTo>
                  <a:pt x="122986" y="121145"/>
                </a:lnTo>
                <a:lnTo>
                  <a:pt x="121621" y="119735"/>
                </a:lnTo>
                <a:lnTo>
                  <a:pt x="74206" y="119735"/>
                </a:lnTo>
                <a:lnTo>
                  <a:pt x="56111" y="115969"/>
                </a:lnTo>
                <a:lnTo>
                  <a:pt x="41676" y="105776"/>
                </a:lnTo>
                <a:lnTo>
                  <a:pt x="32120" y="90819"/>
                </a:lnTo>
                <a:lnTo>
                  <a:pt x="28663" y="72758"/>
                </a:lnTo>
                <a:lnTo>
                  <a:pt x="32088" y="54557"/>
                </a:lnTo>
                <a:lnTo>
                  <a:pt x="41573" y="39477"/>
                </a:lnTo>
                <a:lnTo>
                  <a:pt x="55935" y="29199"/>
                </a:lnTo>
                <a:lnTo>
                  <a:pt x="73990" y="25399"/>
                </a:lnTo>
                <a:lnTo>
                  <a:pt x="121996" y="25399"/>
                </a:lnTo>
                <a:lnTo>
                  <a:pt x="122783" y="24587"/>
                </a:lnTo>
                <a:lnTo>
                  <a:pt x="124409" y="22974"/>
                </a:lnTo>
                <a:lnTo>
                  <a:pt x="124409" y="20523"/>
                </a:lnTo>
                <a:lnTo>
                  <a:pt x="122593" y="18897"/>
                </a:lnTo>
                <a:lnTo>
                  <a:pt x="111958" y="10715"/>
                </a:lnTo>
                <a:lnTo>
                  <a:pt x="100507" y="4800"/>
                </a:lnTo>
                <a:lnTo>
                  <a:pt x="87799" y="1209"/>
                </a:lnTo>
                <a:lnTo>
                  <a:pt x="73393" y="0"/>
                </a:lnTo>
                <a:close/>
              </a:path>
              <a:path w="948689" h="146684">
                <a:moveTo>
                  <a:pt x="106933" y="106718"/>
                </a:moveTo>
                <a:lnTo>
                  <a:pt x="74206" y="119735"/>
                </a:lnTo>
                <a:lnTo>
                  <a:pt x="121621" y="119735"/>
                </a:lnTo>
                <a:lnTo>
                  <a:pt x="110388" y="108140"/>
                </a:lnTo>
                <a:lnTo>
                  <a:pt x="109169" y="106921"/>
                </a:lnTo>
                <a:lnTo>
                  <a:pt x="106933" y="106718"/>
                </a:lnTo>
                <a:close/>
              </a:path>
              <a:path w="948689" h="146684">
                <a:moveTo>
                  <a:pt x="121996" y="25399"/>
                </a:moveTo>
                <a:lnTo>
                  <a:pt x="73990" y="25399"/>
                </a:lnTo>
                <a:lnTo>
                  <a:pt x="82487" y="26215"/>
                </a:lnTo>
                <a:lnTo>
                  <a:pt x="90714" y="28574"/>
                </a:lnTo>
                <a:lnTo>
                  <a:pt x="98405" y="32343"/>
                </a:lnTo>
                <a:lnTo>
                  <a:pt x="105295" y="37388"/>
                </a:lnTo>
                <a:lnTo>
                  <a:pt x="106933" y="39027"/>
                </a:lnTo>
                <a:lnTo>
                  <a:pt x="108953" y="39027"/>
                </a:lnTo>
                <a:lnTo>
                  <a:pt x="110388" y="37388"/>
                </a:lnTo>
                <a:lnTo>
                  <a:pt x="121996" y="25399"/>
                </a:lnTo>
                <a:close/>
              </a:path>
            </a:pathLst>
          </a:custGeom>
          <a:solidFill>
            <a:srgbClr val="050B4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/>
          <p:cNvGrpSpPr/>
          <p:nvPr/>
        </p:nvGrpSpPr>
        <p:grpSpPr>
          <a:xfrm>
            <a:off x="930008" y="1530591"/>
            <a:ext cx="2771140" cy="3048000"/>
            <a:chOff x="930008" y="1530591"/>
            <a:chExt cx="2771140" cy="3048000"/>
          </a:xfrm>
        </p:grpSpPr>
        <p:sp>
          <p:nvSpPr>
            <p:cNvPr id="11" name="object 11"/>
            <p:cNvSpPr/>
            <p:nvPr/>
          </p:nvSpPr>
          <p:spPr>
            <a:xfrm>
              <a:off x="930008" y="1530591"/>
              <a:ext cx="2771140" cy="3048000"/>
            </a:xfrm>
            <a:custGeom>
              <a:avLst/>
              <a:gdLst/>
              <a:ahLst/>
              <a:cxnLst/>
              <a:rect l="l" t="t" r="r" b="b"/>
              <a:pathLst>
                <a:path w="2771140" h="3048000">
                  <a:moveTo>
                    <a:pt x="2770911" y="0"/>
                  </a:moveTo>
                  <a:lnTo>
                    <a:pt x="0" y="0"/>
                  </a:lnTo>
                  <a:lnTo>
                    <a:pt x="0" y="3047987"/>
                  </a:lnTo>
                  <a:lnTo>
                    <a:pt x="2770911" y="3047987"/>
                  </a:lnTo>
                  <a:lnTo>
                    <a:pt x="27709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6849" y="1530591"/>
              <a:ext cx="2299549" cy="3038690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1505" y="1530591"/>
            <a:ext cx="2770911" cy="303869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0008" y="5315775"/>
            <a:ext cx="2770911" cy="3047974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4071505" y="5315762"/>
            <a:ext cx="2771140" cy="3037205"/>
            <a:chOff x="4071505" y="5315762"/>
            <a:chExt cx="2771140" cy="3037205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1505" y="5315762"/>
              <a:ext cx="2770911" cy="303677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56100" y="5403862"/>
              <a:ext cx="2210790" cy="292098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254C33-5627-45E6-A148-3777D925DD48}"/>
</file>

<file path=customXml/itemProps2.xml><?xml version="1.0" encoding="utf-8"?>
<ds:datastoreItem xmlns:ds="http://schemas.openxmlformats.org/officeDocument/2006/customXml" ds:itemID="{FC12B59D-9951-476C-A11D-6C4419339F7D}"/>
</file>

<file path=customXml/itemProps3.xml><?xml version="1.0" encoding="utf-8"?>
<ds:datastoreItem xmlns:ds="http://schemas.openxmlformats.org/officeDocument/2006/customXml" ds:itemID="{B3D76C4D-4FE5-46C8-BDF5-4446502CAE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NomaticFlyer_Debco-Unbranded</dc:title>
  <dcterms:created xsi:type="dcterms:W3CDTF">2021-05-28T14:31:33Z</dcterms:created>
  <dcterms:modified xsi:type="dcterms:W3CDTF">2021-05-28T14:31:33Z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2021-04-16T00:00:00Z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2021-05-28T00:00:00Z</vt:filetime>
  </property>
  <property fmtid="{D5CDD505-2E9C-101B-9397-08002B2CF9AE}" pid="5" name="ContentTypeId">
    <vt:lpwstr>0x010100EFFB0F71639D48448B8E76610D94F0EE</vt:lpwstr>
  </property>
</Properties>
</file>