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295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10"/>
              </a:lnSpc>
            </a:pPr>
            <a:r>
              <a:rPr spc="-45" dirty="0"/>
              <a:t>Min</a:t>
            </a:r>
            <a:r>
              <a:rPr spc="-75" dirty="0"/>
              <a:t> </a:t>
            </a:r>
            <a:r>
              <a:rPr spc="-20" dirty="0"/>
              <a:t>qt</a:t>
            </a:r>
            <a:r>
              <a:rPr spc="-100" dirty="0"/>
              <a:t>y</a:t>
            </a:r>
            <a:r>
              <a:rPr spc="-105" dirty="0"/>
              <a:t>.</a:t>
            </a:r>
            <a:r>
              <a:rPr spc="-75" dirty="0"/>
              <a:t> </a:t>
            </a:r>
            <a:r>
              <a:rPr spc="-175" dirty="0"/>
              <a:t>10</a:t>
            </a: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pc="-20" dirty="0"/>
              <a:t>Starting</a:t>
            </a:r>
            <a:r>
              <a:rPr spc="-75" dirty="0"/>
              <a:t> </a:t>
            </a:r>
            <a:r>
              <a:rPr dirty="0"/>
              <a:t>at</a:t>
            </a:r>
            <a:r>
              <a:rPr spc="-75" dirty="0"/>
              <a:t> </a:t>
            </a:r>
            <a:r>
              <a:rPr spc="-100" dirty="0"/>
              <a:t>$70.86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06/11/2021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10"/>
              </a:lnSpc>
            </a:pPr>
            <a:r>
              <a:rPr spc="-45" dirty="0"/>
              <a:t>Min</a:t>
            </a:r>
            <a:r>
              <a:rPr spc="-75" dirty="0"/>
              <a:t> </a:t>
            </a:r>
            <a:r>
              <a:rPr spc="-20" dirty="0"/>
              <a:t>qt</a:t>
            </a:r>
            <a:r>
              <a:rPr spc="-100" dirty="0"/>
              <a:t>y</a:t>
            </a:r>
            <a:r>
              <a:rPr spc="-105" dirty="0"/>
              <a:t>.</a:t>
            </a:r>
            <a:r>
              <a:rPr spc="-75" dirty="0"/>
              <a:t> </a:t>
            </a:r>
            <a:r>
              <a:rPr spc="-175" dirty="0"/>
              <a:t>10</a:t>
            </a: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pc="-20" dirty="0"/>
              <a:t>Starting</a:t>
            </a:r>
            <a:r>
              <a:rPr spc="-75" dirty="0"/>
              <a:t> </a:t>
            </a:r>
            <a:r>
              <a:rPr dirty="0"/>
              <a:t>at</a:t>
            </a:r>
            <a:r>
              <a:rPr spc="-75" dirty="0"/>
              <a:t> </a:t>
            </a:r>
            <a:r>
              <a:rPr spc="-100" dirty="0"/>
              <a:t>$70.86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06/11/2021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10"/>
              </a:lnSpc>
            </a:pPr>
            <a:r>
              <a:rPr spc="-45" dirty="0"/>
              <a:t>Min</a:t>
            </a:r>
            <a:r>
              <a:rPr spc="-75" dirty="0"/>
              <a:t> </a:t>
            </a:r>
            <a:r>
              <a:rPr spc="-20" dirty="0"/>
              <a:t>qt</a:t>
            </a:r>
            <a:r>
              <a:rPr spc="-100" dirty="0"/>
              <a:t>y</a:t>
            </a:r>
            <a:r>
              <a:rPr spc="-105" dirty="0"/>
              <a:t>.</a:t>
            </a:r>
            <a:r>
              <a:rPr spc="-75" dirty="0"/>
              <a:t> </a:t>
            </a:r>
            <a:r>
              <a:rPr spc="-175" dirty="0"/>
              <a:t>10</a:t>
            </a: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pc="-20" dirty="0"/>
              <a:t>Starting</a:t>
            </a:r>
            <a:r>
              <a:rPr spc="-75" dirty="0"/>
              <a:t> </a:t>
            </a:r>
            <a:r>
              <a:rPr dirty="0"/>
              <a:t>at</a:t>
            </a:r>
            <a:r>
              <a:rPr spc="-75" dirty="0"/>
              <a:t> </a:t>
            </a:r>
            <a:r>
              <a:rPr spc="-100" dirty="0"/>
              <a:t>$70.86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06/11/2021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10"/>
              </a:lnSpc>
            </a:pPr>
            <a:r>
              <a:rPr spc="-45" dirty="0"/>
              <a:t>Min</a:t>
            </a:r>
            <a:r>
              <a:rPr spc="-75" dirty="0"/>
              <a:t> </a:t>
            </a:r>
            <a:r>
              <a:rPr spc="-20" dirty="0"/>
              <a:t>qt</a:t>
            </a:r>
            <a:r>
              <a:rPr spc="-100" dirty="0"/>
              <a:t>y</a:t>
            </a:r>
            <a:r>
              <a:rPr spc="-105" dirty="0"/>
              <a:t>.</a:t>
            </a:r>
            <a:r>
              <a:rPr spc="-75" dirty="0"/>
              <a:t> </a:t>
            </a:r>
            <a:r>
              <a:rPr spc="-175" dirty="0"/>
              <a:t>10</a:t>
            </a: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pc="-20" dirty="0"/>
              <a:t>Starting</a:t>
            </a:r>
            <a:r>
              <a:rPr spc="-75" dirty="0"/>
              <a:t> </a:t>
            </a:r>
            <a:r>
              <a:rPr dirty="0"/>
              <a:t>at</a:t>
            </a:r>
            <a:r>
              <a:rPr spc="-75" dirty="0"/>
              <a:t> </a:t>
            </a:r>
            <a:r>
              <a:rPr spc="-100" dirty="0"/>
              <a:t>$70.86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06/11/2021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10"/>
              </a:lnSpc>
            </a:pPr>
            <a:r>
              <a:rPr spc="-45" dirty="0"/>
              <a:t>Min</a:t>
            </a:r>
            <a:r>
              <a:rPr spc="-75" dirty="0"/>
              <a:t> </a:t>
            </a:r>
            <a:r>
              <a:rPr spc="-20" dirty="0"/>
              <a:t>qt</a:t>
            </a:r>
            <a:r>
              <a:rPr spc="-100" dirty="0"/>
              <a:t>y</a:t>
            </a:r>
            <a:r>
              <a:rPr spc="-105" dirty="0"/>
              <a:t>.</a:t>
            </a:r>
            <a:r>
              <a:rPr spc="-75" dirty="0"/>
              <a:t> </a:t>
            </a:r>
            <a:r>
              <a:rPr spc="-175" dirty="0"/>
              <a:t>10</a:t>
            </a: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pc="-20" dirty="0"/>
              <a:t>Starting</a:t>
            </a:r>
            <a:r>
              <a:rPr spc="-75" dirty="0"/>
              <a:t> </a:t>
            </a:r>
            <a:r>
              <a:rPr dirty="0"/>
              <a:t>at</a:t>
            </a:r>
            <a:r>
              <a:rPr spc="-75" dirty="0"/>
              <a:t> </a:t>
            </a:r>
            <a:r>
              <a:rPr spc="-100" dirty="0"/>
              <a:t>$70.86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06/11/2021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919273" y="8132150"/>
            <a:ext cx="1119504" cy="3771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10"/>
              </a:lnSpc>
            </a:pPr>
            <a:r>
              <a:rPr spc="-45" dirty="0"/>
              <a:t>Min</a:t>
            </a:r>
            <a:r>
              <a:rPr spc="-75" dirty="0"/>
              <a:t> </a:t>
            </a:r>
            <a:r>
              <a:rPr spc="-20" dirty="0"/>
              <a:t>qt</a:t>
            </a:r>
            <a:r>
              <a:rPr spc="-100" dirty="0"/>
              <a:t>y</a:t>
            </a:r>
            <a:r>
              <a:rPr spc="-105" dirty="0"/>
              <a:t>.</a:t>
            </a:r>
            <a:r>
              <a:rPr spc="-75" dirty="0"/>
              <a:t> </a:t>
            </a:r>
            <a:r>
              <a:rPr spc="-175" dirty="0"/>
              <a:t>10</a:t>
            </a: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pc="-20" dirty="0"/>
              <a:t>Starting</a:t>
            </a:r>
            <a:r>
              <a:rPr spc="-75" dirty="0"/>
              <a:t> </a:t>
            </a:r>
            <a:r>
              <a:rPr dirty="0"/>
              <a:t>at</a:t>
            </a:r>
            <a:r>
              <a:rPr spc="-75" dirty="0"/>
              <a:t> </a:t>
            </a:r>
            <a:r>
              <a:rPr spc="-100" dirty="0"/>
              <a:t>$70.86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06/11/2021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jp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6509" y="7269162"/>
            <a:ext cx="1778000" cy="1651012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2058473" y="5819514"/>
            <a:ext cx="1724025" cy="843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20"/>
              </a:lnSpc>
              <a:spcBef>
                <a:spcPts val="100"/>
              </a:spcBef>
            </a:pPr>
            <a:r>
              <a:rPr sz="1200" spc="-100" dirty="0">
                <a:latin typeface="Arial"/>
                <a:cs typeface="Arial"/>
              </a:rPr>
              <a:t>CK2025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540"/>
              </a:lnSpc>
            </a:pPr>
            <a:r>
              <a:rPr sz="1300" b="1" spc="-175" dirty="0">
                <a:latin typeface="Arial"/>
                <a:cs typeface="Arial"/>
              </a:rPr>
              <a:t>C</a:t>
            </a:r>
            <a:r>
              <a:rPr sz="1300" b="1" spc="-130" dirty="0">
                <a:latin typeface="Arial"/>
                <a:cs typeface="Arial"/>
              </a:rPr>
              <a:t>LASSIC</a:t>
            </a:r>
            <a:r>
              <a:rPr sz="1300" b="1" spc="-65" dirty="0">
                <a:latin typeface="Arial"/>
                <a:cs typeface="Arial"/>
              </a:rPr>
              <a:t> </a:t>
            </a:r>
            <a:r>
              <a:rPr sz="1300" b="1" spc="-95" dirty="0">
                <a:latin typeface="Arial"/>
                <a:cs typeface="Arial"/>
              </a:rPr>
              <a:t>25</a:t>
            </a:r>
            <a:r>
              <a:rPr sz="1300" b="1" spc="-125" dirty="0">
                <a:latin typeface="Arial"/>
                <a:cs typeface="Arial"/>
              </a:rPr>
              <a:t>o</a:t>
            </a:r>
            <a:r>
              <a:rPr sz="1300" b="1" spc="-75" dirty="0">
                <a:latin typeface="Arial"/>
                <a:cs typeface="Arial"/>
              </a:rPr>
              <a:t>z.</a:t>
            </a:r>
            <a:r>
              <a:rPr sz="1300" b="1" spc="-65" dirty="0">
                <a:latin typeface="Arial"/>
                <a:cs typeface="Arial"/>
              </a:rPr>
              <a:t> </a:t>
            </a:r>
            <a:r>
              <a:rPr sz="1300" b="1" spc="-200" dirty="0">
                <a:latin typeface="Arial"/>
                <a:cs typeface="Arial"/>
              </a:rPr>
              <a:t>C</a:t>
            </a:r>
            <a:r>
              <a:rPr sz="1300" b="1" spc="-150" dirty="0">
                <a:latin typeface="Arial"/>
                <a:cs typeface="Arial"/>
              </a:rPr>
              <a:t>ANTEEN</a:t>
            </a:r>
            <a:endParaRPr sz="1300">
              <a:latin typeface="Arial"/>
              <a:cs typeface="Arial"/>
            </a:endParaRPr>
          </a:p>
          <a:p>
            <a:pPr marL="12700" marR="607060">
              <a:lnSpc>
                <a:spcPct val="104200"/>
              </a:lnSpc>
              <a:spcBef>
                <a:spcPts val="480"/>
              </a:spcBef>
            </a:pPr>
            <a:r>
              <a:rPr sz="1200" spc="-45" dirty="0">
                <a:latin typeface="Arial"/>
                <a:cs typeface="Arial"/>
              </a:rPr>
              <a:t>Min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qt</a:t>
            </a:r>
            <a:r>
              <a:rPr sz="1200" spc="-100" dirty="0">
                <a:latin typeface="Arial"/>
                <a:cs typeface="Arial"/>
              </a:rPr>
              <a:t>y</a:t>
            </a:r>
            <a:r>
              <a:rPr sz="1200" spc="-105" dirty="0">
                <a:latin typeface="Arial"/>
                <a:cs typeface="Arial"/>
              </a:rPr>
              <a:t>.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135" dirty="0">
                <a:latin typeface="Arial"/>
                <a:cs typeface="Arial"/>
              </a:rPr>
              <a:t>10  </a:t>
            </a:r>
            <a:r>
              <a:rPr sz="1200" spc="-20" dirty="0">
                <a:latin typeface="Arial"/>
                <a:cs typeface="Arial"/>
              </a:rPr>
              <a:t>Starting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at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95" dirty="0">
                <a:latin typeface="Arial"/>
                <a:cs typeface="Arial"/>
              </a:rPr>
              <a:t>$82.92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19222" y="5819463"/>
            <a:ext cx="1703070" cy="843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20"/>
              </a:lnSpc>
              <a:spcBef>
                <a:spcPts val="100"/>
              </a:spcBef>
            </a:pPr>
            <a:r>
              <a:rPr sz="1200" spc="-125" dirty="0">
                <a:latin typeface="Arial"/>
                <a:cs typeface="Arial"/>
              </a:rPr>
              <a:t>CK2016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540"/>
              </a:lnSpc>
            </a:pPr>
            <a:r>
              <a:rPr sz="1300" b="1" spc="-175" dirty="0">
                <a:latin typeface="Arial"/>
                <a:cs typeface="Arial"/>
              </a:rPr>
              <a:t>C</a:t>
            </a:r>
            <a:r>
              <a:rPr sz="1300" b="1" spc="-130" dirty="0">
                <a:latin typeface="Arial"/>
                <a:cs typeface="Arial"/>
              </a:rPr>
              <a:t>LASSIC</a:t>
            </a:r>
            <a:r>
              <a:rPr sz="1300" b="1" spc="-65" dirty="0">
                <a:latin typeface="Arial"/>
                <a:cs typeface="Arial"/>
              </a:rPr>
              <a:t> </a:t>
            </a:r>
            <a:r>
              <a:rPr sz="1300" b="1" spc="-150" dirty="0">
                <a:latin typeface="Arial"/>
                <a:cs typeface="Arial"/>
              </a:rPr>
              <a:t>16</a:t>
            </a:r>
            <a:r>
              <a:rPr sz="1300" b="1" spc="-185" dirty="0">
                <a:latin typeface="Arial"/>
                <a:cs typeface="Arial"/>
              </a:rPr>
              <a:t>o</a:t>
            </a:r>
            <a:r>
              <a:rPr sz="1300" b="1" spc="-75" dirty="0">
                <a:latin typeface="Arial"/>
                <a:cs typeface="Arial"/>
              </a:rPr>
              <a:t>z.</a:t>
            </a:r>
            <a:r>
              <a:rPr sz="1300" b="1" spc="-65" dirty="0">
                <a:latin typeface="Arial"/>
                <a:cs typeface="Arial"/>
              </a:rPr>
              <a:t> </a:t>
            </a:r>
            <a:r>
              <a:rPr sz="1300" b="1" spc="-200" dirty="0">
                <a:latin typeface="Arial"/>
                <a:cs typeface="Arial"/>
              </a:rPr>
              <a:t>C</a:t>
            </a:r>
            <a:r>
              <a:rPr sz="1300" b="1" spc="-150" dirty="0">
                <a:latin typeface="Arial"/>
                <a:cs typeface="Arial"/>
              </a:rPr>
              <a:t>ANTEEN</a:t>
            </a:r>
            <a:endParaRPr sz="1300">
              <a:latin typeface="Arial"/>
              <a:cs typeface="Arial"/>
            </a:endParaRPr>
          </a:p>
          <a:p>
            <a:pPr marL="12700" marR="593725">
              <a:lnSpc>
                <a:spcPct val="104200"/>
              </a:lnSpc>
              <a:spcBef>
                <a:spcPts val="480"/>
              </a:spcBef>
            </a:pPr>
            <a:r>
              <a:rPr sz="1200" spc="-45" dirty="0">
                <a:latin typeface="Arial"/>
                <a:cs typeface="Arial"/>
              </a:rPr>
              <a:t>Min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qt</a:t>
            </a:r>
            <a:r>
              <a:rPr sz="1200" spc="-100" dirty="0">
                <a:latin typeface="Arial"/>
                <a:cs typeface="Arial"/>
              </a:rPr>
              <a:t>y</a:t>
            </a:r>
            <a:r>
              <a:rPr sz="1200" spc="-105" dirty="0">
                <a:latin typeface="Arial"/>
                <a:cs typeface="Arial"/>
              </a:rPr>
              <a:t>.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135" dirty="0">
                <a:latin typeface="Arial"/>
                <a:cs typeface="Arial"/>
              </a:rPr>
              <a:t>10  </a:t>
            </a:r>
            <a:r>
              <a:rPr sz="1200" spc="-20" dirty="0">
                <a:latin typeface="Arial"/>
                <a:cs typeface="Arial"/>
              </a:rPr>
              <a:t>Starting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at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105" dirty="0">
                <a:latin typeface="Arial"/>
                <a:cs typeface="Arial"/>
              </a:rPr>
              <a:t>$72.46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58473" y="7670818"/>
            <a:ext cx="1735455" cy="40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20"/>
              </a:lnSpc>
              <a:spcBef>
                <a:spcPts val="100"/>
              </a:spcBef>
            </a:pPr>
            <a:r>
              <a:rPr sz="1200" spc="-130" dirty="0">
                <a:latin typeface="Arial"/>
                <a:cs typeface="Arial"/>
              </a:rPr>
              <a:t>CK2124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540"/>
              </a:lnSpc>
            </a:pPr>
            <a:r>
              <a:rPr sz="1300" b="1" spc="-175" dirty="0">
                <a:latin typeface="Arial"/>
                <a:cs typeface="Arial"/>
              </a:rPr>
              <a:t>C</a:t>
            </a:r>
            <a:r>
              <a:rPr sz="1300" b="1" spc="-130" dirty="0">
                <a:latin typeface="Arial"/>
                <a:cs typeface="Arial"/>
              </a:rPr>
              <a:t>LASSIC</a:t>
            </a:r>
            <a:r>
              <a:rPr sz="1300" b="1" spc="-65" dirty="0">
                <a:latin typeface="Arial"/>
                <a:cs typeface="Arial"/>
              </a:rPr>
              <a:t> </a:t>
            </a:r>
            <a:r>
              <a:rPr sz="1300" b="1" spc="-85" dirty="0">
                <a:latin typeface="Arial"/>
                <a:cs typeface="Arial"/>
              </a:rPr>
              <a:t>24</a:t>
            </a:r>
            <a:r>
              <a:rPr sz="1300" b="1" spc="-114" dirty="0">
                <a:latin typeface="Arial"/>
                <a:cs typeface="Arial"/>
              </a:rPr>
              <a:t>o</a:t>
            </a:r>
            <a:r>
              <a:rPr sz="1300" b="1" spc="-75" dirty="0">
                <a:latin typeface="Arial"/>
                <a:cs typeface="Arial"/>
              </a:rPr>
              <a:t>z.</a:t>
            </a:r>
            <a:r>
              <a:rPr sz="1300" b="1" spc="-105" dirty="0">
                <a:latin typeface="Arial"/>
                <a:cs typeface="Arial"/>
              </a:rPr>
              <a:t> </a:t>
            </a:r>
            <a:r>
              <a:rPr sz="1300" b="1" spc="-150" dirty="0">
                <a:latin typeface="Arial"/>
                <a:cs typeface="Arial"/>
              </a:rPr>
              <a:t>TUM</a:t>
            </a:r>
            <a:r>
              <a:rPr sz="1300" b="1" spc="-165" dirty="0">
                <a:latin typeface="Arial"/>
                <a:cs typeface="Arial"/>
              </a:rPr>
              <a:t>B</a:t>
            </a:r>
            <a:r>
              <a:rPr sz="1300" b="1" spc="-155" dirty="0">
                <a:latin typeface="Arial"/>
                <a:cs typeface="Arial"/>
              </a:rPr>
              <a:t>LER</a:t>
            </a:r>
            <a:endParaRPr sz="13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19222" y="7670835"/>
            <a:ext cx="1710689" cy="40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20"/>
              </a:lnSpc>
              <a:spcBef>
                <a:spcPts val="100"/>
              </a:spcBef>
            </a:pPr>
            <a:r>
              <a:rPr sz="1200" spc="-125" dirty="0">
                <a:latin typeface="Arial"/>
                <a:cs typeface="Arial"/>
              </a:rPr>
              <a:t>CK2016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540"/>
              </a:lnSpc>
            </a:pPr>
            <a:r>
              <a:rPr sz="1300" b="1" spc="-175" dirty="0">
                <a:latin typeface="Arial"/>
                <a:cs typeface="Arial"/>
              </a:rPr>
              <a:t>C</a:t>
            </a:r>
            <a:r>
              <a:rPr sz="1300" b="1" spc="-130" dirty="0">
                <a:latin typeface="Arial"/>
                <a:cs typeface="Arial"/>
              </a:rPr>
              <a:t>LASSIC</a:t>
            </a:r>
            <a:r>
              <a:rPr sz="1300" b="1" spc="-65" dirty="0">
                <a:latin typeface="Arial"/>
                <a:cs typeface="Arial"/>
              </a:rPr>
              <a:t> </a:t>
            </a:r>
            <a:r>
              <a:rPr sz="1300" b="1" spc="-150" dirty="0">
                <a:latin typeface="Arial"/>
                <a:cs typeface="Arial"/>
              </a:rPr>
              <a:t>16</a:t>
            </a:r>
            <a:r>
              <a:rPr sz="1300" b="1" spc="-185" dirty="0">
                <a:latin typeface="Arial"/>
                <a:cs typeface="Arial"/>
              </a:rPr>
              <a:t>o</a:t>
            </a:r>
            <a:r>
              <a:rPr sz="1300" b="1" spc="-75" dirty="0">
                <a:latin typeface="Arial"/>
                <a:cs typeface="Arial"/>
              </a:rPr>
              <a:t>z.</a:t>
            </a:r>
            <a:r>
              <a:rPr sz="1300" b="1" spc="-105" dirty="0">
                <a:latin typeface="Arial"/>
                <a:cs typeface="Arial"/>
              </a:rPr>
              <a:t> </a:t>
            </a:r>
            <a:r>
              <a:rPr sz="1300" b="1" spc="-150" dirty="0">
                <a:latin typeface="Arial"/>
                <a:cs typeface="Arial"/>
              </a:rPr>
              <a:t>TUM</a:t>
            </a:r>
            <a:r>
              <a:rPr sz="1300" b="1" spc="-165" dirty="0">
                <a:latin typeface="Arial"/>
                <a:cs typeface="Arial"/>
              </a:rPr>
              <a:t>B</a:t>
            </a:r>
            <a:r>
              <a:rPr sz="1300" b="1" spc="-155" dirty="0">
                <a:latin typeface="Arial"/>
                <a:cs typeface="Arial"/>
              </a:rPr>
              <a:t>LER</a:t>
            </a:r>
            <a:endParaRPr sz="13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0" y="453428"/>
            <a:ext cx="7772400" cy="1168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100" spc="-110" dirty="0">
                <a:latin typeface="Arial"/>
                <a:cs typeface="Arial"/>
              </a:rPr>
              <a:t>L</a:t>
            </a:r>
            <a:r>
              <a:rPr sz="2100" spc="15" dirty="0">
                <a:latin typeface="Arial"/>
                <a:cs typeface="Arial"/>
              </a:rPr>
              <a:t>et</a:t>
            </a:r>
            <a:r>
              <a:rPr sz="2100" spc="-125" dirty="0">
                <a:latin typeface="Arial"/>
                <a:cs typeface="Arial"/>
              </a:rPr>
              <a:t> </a:t>
            </a:r>
            <a:r>
              <a:rPr sz="2100" spc="-15" dirty="0">
                <a:latin typeface="Arial"/>
                <a:cs typeface="Arial"/>
              </a:rPr>
              <a:t>the</a:t>
            </a:r>
            <a:r>
              <a:rPr sz="2100" spc="-125" dirty="0">
                <a:latin typeface="Arial"/>
                <a:cs typeface="Arial"/>
              </a:rPr>
              <a:t> </a:t>
            </a:r>
            <a:r>
              <a:rPr sz="2100" spc="-95" dirty="0">
                <a:latin typeface="Arial"/>
                <a:cs typeface="Arial"/>
              </a:rPr>
              <a:t>good</a:t>
            </a:r>
            <a:r>
              <a:rPr sz="2100" spc="-125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times</a:t>
            </a:r>
            <a:r>
              <a:rPr sz="2100" spc="-125" dirty="0">
                <a:latin typeface="Arial"/>
                <a:cs typeface="Arial"/>
              </a:rPr>
              <a:t> </a:t>
            </a:r>
            <a:r>
              <a:rPr sz="2100" spc="40" dirty="0">
                <a:latin typeface="Arial"/>
                <a:cs typeface="Arial"/>
              </a:rPr>
              <a:t>flo</a:t>
            </a:r>
            <a:r>
              <a:rPr sz="2100" spc="-145" dirty="0">
                <a:latin typeface="Arial"/>
                <a:cs typeface="Arial"/>
              </a:rPr>
              <a:t>w</a:t>
            </a:r>
            <a:r>
              <a:rPr sz="2100" spc="-175" dirty="0">
                <a:latin typeface="Arial"/>
                <a:cs typeface="Arial"/>
              </a:rPr>
              <a:t>.</a:t>
            </a:r>
            <a:endParaRPr sz="21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977591" y="0"/>
            <a:ext cx="1817370" cy="45402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06680" rIns="0" bIns="0" rtlCol="0">
            <a:spAutoFit/>
          </a:bodyPr>
          <a:lstStyle/>
          <a:p>
            <a:pPr marL="208279">
              <a:lnSpc>
                <a:spcPct val="100000"/>
              </a:lnSpc>
              <a:spcBef>
                <a:spcPts val="840"/>
              </a:spcBef>
            </a:pPr>
            <a:r>
              <a:rPr sz="1850" b="1" spc="-190" dirty="0">
                <a:solidFill>
                  <a:srgbClr val="FFFFFF"/>
                </a:solidFill>
                <a:latin typeface="Arial"/>
                <a:cs typeface="Arial"/>
              </a:rPr>
              <a:t>INTRODUCING</a:t>
            </a:r>
            <a:endParaRPr sz="1850">
              <a:latin typeface="Arial"/>
              <a:cs typeface="Arial"/>
            </a:endParaRPr>
          </a:p>
        </p:txBody>
      </p:sp>
      <p:pic>
        <p:nvPicPr>
          <p:cNvPr id="16" name="object 1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568183" y="0"/>
            <a:ext cx="204216" cy="2106167"/>
          </a:xfrm>
          <a:prstGeom prst="rect">
            <a:avLst/>
          </a:prstGeom>
        </p:spPr>
      </p:pic>
      <p:sp>
        <p:nvSpPr>
          <p:cNvPr id="17" name="object 17"/>
          <p:cNvSpPr txBox="1"/>
          <p:nvPr/>
        </p:nvSpPr>
        <p:spPr>
          <a:xfrm>
            <a:off x="2058473" y="8132150"/>
            <a:ext cx="1113790" cy="377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spc="-45" dirty="0">
                <a:latin typeface="Arial"/>
                <a:cs typeface="Arial"/>
              </a:rPr>
              <a:t>Min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qt</a:t>
            </a:r>
            <a:r>
              <a:rPr sz="1200" spc="-100" dirty="0">
                <a:latin typeface="Arial"/>
                <a:cs typeface="Arial"/>
              </a:rPr>
              <a:t>y</a:t>
            </a:r>
            <a:r>
              <a:rPr sz="1200" spc="-105" dirty="0">
                <a:latin typeface="Arial"/>
                <a:cs typeface="Arial"/>
              </a:rPr>
              <a:t>.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175" dirty="0"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spc="-20" dirty="0">
                <a:latin typeface="Arial"/>
                <a:cs typeface="Arial"/>
              </a:rPr>
              <a:t>Starting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at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105" dirty="0">
                <a:latin typeface="Arial"/>
                <a:cs typeface="Arial"/>
              </a:rPr>
              <a:t>$72.46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pc="-45" dirty="0"/>
              <a:t>Min</a:t>
            </a:r>
            <a:r>
              <a:rPr spc="-75" dirty="0"/>
              <a:t> </a:t>
            </a:r>
            <a:r>
              <a:rPr spc="-20" dirty="0"/>
              <a:t>qt</a:t>
            </a:r>
            <a:r>
              <a:rPr spc="-100" dirty="0"/>
              <a:t>y</a:t>
            </a:r>
            <a:r>
              <a:rPr spc="-105" dirty="0"/>
              <a:t>.</a:t>
            </a:r>
            <a:r>
              <a:rPr spc="-75" dirty="0"/>
              <a:t> </a:t>
            </a:r>
            <a:r>
              <a:rPr spc="-175" dirty="0"/>
              <a:t>10</a:t>
            </a: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pc="-20" dirty="0"/>
              <a:t>Starting</a:t>
            </a:r>
            <a:r>
              <a:rPr spc="-75" dirty="0"/>
              <a:t> </a:t>
            </a:r>
            <a:r>
              <a:rPr dirty="0"/>
              <a:t>at</a:t>
            </a:r>
            <a:r>
              <a:rPr spc="-75" dirty="0"/>
              <a:t> </a:t>
            </a:r>
            <a:r>
              <a:rPr spc="-100" dirty="0"/>
              <a:t>$70.86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4"/>
          <a:srcRect l="2546" r="2056"/>
          <a:stretch/>
        </p:blipFill>
        <p:spPr>
          <a:xfrm>
            <a:off x="0" y="1524000"/>
            <a:ext cx="7772400" cy="38862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6509" y="5257800"/>
            <a:ext cx="1776097" cy="165101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69454" y="5262550"/>
            <a:ext cx="1776097" cy="165101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2154" y="7269162"/>
            <a:ext cx="1776097" cy="16510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03199" cy="2106167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6509" y="5378640"/>
            <a:ext cx="957534" cy="1432427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019765" y="5391340"/>
            <a:ext cx="1778000" cy="165100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019765" y="7272108"/>
            <a:ext cx="1778000" cy="165100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66509" y="7269162"/>
            <a:ext cx="1778000" cy="1651012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0" y="0"/>
            <a:ext cx="7772400" cy="2106295"/>
            <a:chOff x="0" y="0"/>
            <a:chExt cx="7772400" cy="2106295"/>
          </a:xfrm>
        </p:grpSpPr>
        <p:pic>
          <p:nvPicPr>
            <p:cNvPr id="8" name="object 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0" y="0"/>
              <a:ext cx="7772400" cy="2106167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0" y="0"/>
              <a:ext cx="7772400" cy="1621790"/>
            </a:xfrm>
            <a:custGeom>
              <a:avLst/>
              <a:gdLst/>
              <a:ahLst/>
              <a:cxnLst/>
              <a:rect l="l" t="t" r="r" b="b"/>
              <a:pathLst>
                <a:path w="7772400" h="1621790">
                  <a:moveTo>
                    <a:pt x="7772400" y="0"/>
                  </a:moveTo>
                  <a:lnTo>
                    <a:pt x="0" y="0"/>
                  </a:lnTo>
                  <a:lnTo>
                    <a:pt x="0" y="1621370"/>
                  </a:lnTo>
                  <a:lnTo>
                    <a:pt x="7772400" y="1621370"/>
                  </a:lnTo>
                  <a:lnTo>
                    <a:pt x="7772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509526" y="249394"/>
              <a:ext cx="2753339" cy="1101335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2058473" y="5819514"/>
            <a:ext cx="1126490" cy="843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20"/>
              </a:lnSpc>
              <a:spcBef>
                <a:spcPts val="100"/>
              </a:spcBef>
            </a:pPr>
            <a:r>
              <a:rPr sz="1200" spc="-150" dirty="0">
                <a:latin typeface="Arial"/>
                <a:cs typeface="Arial"/>
              </a:rPr>
              <a:t>CK7107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540"/>
              </a:lnSpc>
            </a:pPr>
            <a:r>
              <a:rPr sz="1300" b="1" spc="-175" dirty="0">
                <a:latin typeface="Arial"/>
                <a:cs typeface="Arial"/>
              </a:rPr>
              <a:t>C</a:t>
            </a:r>
            <a:r>
              <a:rPr sz="1300" b="1" spc="-70" dirty="0">
                <a:latin typeface="Arial"/>
                <a:cs typeface="Arial"/>
              </a:rPr>
              <a:t>I</a:t>
            </a:r>
            <a:r>
              <a:rPr sz="1300" b="1" spc="-229" dirty="0">
                <a:latin typeface="Arial"/>
                <a:cs typeface="Arial"/>
              </a:rPr>
              <a:t>G</a:t>
            </a:r>
            <a:r>
              <a:rPr sz="1300" b="1" spc="-155" dirty="0">
                <a:latin typeface="Arial"/>
                <a:cs typeface="Arial"/>
              </a:rPr>
              <a:t>AR</a:t>
            </a:r>
            <a:r>
              <a:rPr sz="1300" b="1" spc="-65" dirty="0">
                <a:latin typeface="Arial"/>
                <a:cs typeface="Arial"/>
              </a:rPr>
              <a:t> </a:t>
            </a:r>
            <a:r>
              <a:rPr sz="1300" b="1" spc="-250" dirty="0">
                <a:latin typeface="Arial"/>
                <a:cs typeface="Arial"/>
              </a:rPr>
              <a:t>G</a:t>
            </a:r>
            <a:r>
              <a:rPr sz="1300" b="1" spc="-150" dirty="0">
                <a:latin typeface="Arial"/>
                <a:cs typeface="Arial"/>
              </a:rPr>
              <a:t>LASS</a:t>
            </a:r>
            <a:endParaRPr sz="1300">
              <a:latin typeface="Arial"/>
              <a:cs typeface="Arial"/>
            </a:endParaRPr>
          </a:p>
          <a:p>
            <a:pPr marL="12700" marR="5080">
              <a:lnSpc>
                <a:spcPct val="104200"/>
              </a:lnSpc>
              <a:spcBef>
                <a:spcPts val="480"/>
              </a:spcBef>
            </a:pPr>
            <a:r>
              <a:rPr sz="1200" spc="-45" dirty="0">
                <a:latin typeface="Arial"/>
                <a:cs typeface="Arial"/>
              </a:rPr>
              <a:t>Min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qt</a:t>
            </a:r>
            <a:r>
              <a:rPr sz="1200" spc="-100" dirty="0">
                <a:latin typeface="Arial"/>
                <a:cs typeface="Arial"/>
              </a:rPr>
              <a:t>y</a:t>
            </a:r>
            <a:r>
              <a:rPr sz="1200" spc="-105" dirty="0">
                <a:latin typeface="Arial"/>
                <a:cs typeface="Arial"/>
              </a:rPr>
              <a:t>.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135" dirty="0">
                <a:latin typeface="Arial"/>
                <a:cs typeface="Arial"/>
              </a:rPr>
              <a:t>10  </a:t>
            </a:r>
            <a:r>
              <a:rPr sz="1200" spc="-20" dirty="0">
                <a:latin typeface="Arial"/>
                <a:cs typeface="Arial"/>
              </a:rPr>
              <a:t>Starting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at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90" dirty="0">
                <a:latin typeface="Arial"/>
                <a:cs typeface="Arial"/>
              </a:rPr>
              <a:t>$60.30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919222" y="5819463"/>
            <a:ext cx="1220470" cy="843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20"/>
              </a:lnSpc>
              <a:spcBef>
                <a:spcPts val="100"/>
              </a:spcBef>
            </a:pPr>
            <a:r>
              <a:rPr sz="1200" spc="-135" dirty="0">
                <a:latin typeface="Arial"/>
                <a:cs typeface="Arial"/>
              </a:rPr>
              <a:t>CK7001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540"/>
              </a:lnSpc>
            </a:pPr>
            <a:r>
              <a:rPr sz="1300" b="1" spc="-135" dirty="0">
                <a:latin typeface="Arial"/>
                <a:cs typeface="Arial"/>
              </a:rPr>
              <a:t>WH</a:t>
            </a:r>
            <a:r>
              <a:rPr sz="1300" b="1" spc="-55" dirty="0">
                <a:latin typeface="Arial"/>
                <a:cs typeface="Arial"/>
              </a:rPr>
              <a:t>I</a:t>
            </a:r>
            <a:r>
              <a:rPr sz="1300" b="1" spc="-160" dirty="0">
                <a:latin typeface="Arial"/>
                <a:cs typeface="Arial"/>
              </a:rPr>
              <a:t>SKEY</a:t>
            </a:r>
            <a:r>
              <a:rPr sz="1300" b="1" spc="-80" dirty="0">
                <a:latin typeface="Arial"/>
                <a:cs typeface="Arial"/>
              </a:rPr>
              <a:t> </a:t>
            </a:r>
            <a:r>
              <a:rPr sz="1300" b="1" spc="-180" dirty="0">
                <a:latin typeface="Arial"/>
                <a:cs typeface="Arial"/>
              </a:rPr>
              <a:t>WED</a:t>
            </a:r>
            <a:r>
              <a:rPr sz="1300" b="1" spc="-195" dirty="0">
                <a:latin typeface="Arial"/>
                <a:cs typeface="Arial"/>
              </a:rPr>
              <a:t>G</a:t>
            </a:r>
            <a:r>
              <a:rPr sz="1300" b="1" spc="-180" dirty="0">
                <a:latin typeface="Arial"/>
                <a:cs typeface="Arial"/>
              </a:rPr>
              <a:t>E</a:t>
            </a:r>
            <a:endParaRPr sz="1300">
              <a:latin typeface="Arial"/>
              <a:cs typeface="Arial"/>
            </a:endParaRPr>
          </a:p>
          <a:p>
            <a:pPr marL="12700" marR="99060">
              <a:lnSpc>
                <a:spcPct val="104200"/>
              </a:lnSpc>
              <a:spcBef>
                <a:spcPts val="480"/>
              </a:spcBef>
            </a:pPr>
            <a:r>
              <a:rPr sz="1200" spc="-45" dirty="0">
                <a:latin typeface="Arial"/>
                <a:cs typeface="Arial"/>
              </a:rPr>
              <a:t>Min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qt</a:t>
            </a:r>
            <a:r>
              <a:rPr sz="1200" spc="-100" dirty="0">
                <a:latin typeface="Arial"/>
                <a:cs typeface="Arial"/>
              </a:rPr>
              <a:t>y</a:t>
            </a:r>
            <a:r>
              <a:rPr sz="1200" spc="-105" dirty="0">
                <a:latin typeface="Arial"/>
                <a:cs typeface="Arial"/>
              </a:rPr>
              <a:t>.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135" dirty="0">
                <a:latin typeface="Arial"/>
                <a:cs typeface="Arial"/>
              </a:rPr>
              <a:t>10  </a:t>
            </a:r>
            <a:r>
              <a:rPr sz="1200" spc="-20" dirty="0">
                <a:latin typeface="Arial"/>
                <a:cs typeface="Arial"/>
              </a:rPr>
              <a:t>Starting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at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90" dirty="0">
                <a:latin typeface="Arial"/>
                <a:cs typeface="Arial"/>
              </a:rPr>
              <a:t>$48.20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58473" y="7670818"/>
            <a:ext cx="1298575" cy="40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20"/>
              </a:lnSpc>
              <a:spcBef>
                <a:spcPts val="100"/>
              </a:spcBef>
            </a:pPr>
            <a:r>
              <a:rPr sz="1200" spc="-130" dirty="0">
                <a:latin typeface="Arial"/>
                <a:cs typeface="Arial"/>
              </a:rPr>
              <a:t>CK2516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540"/>
              </a:lnSpc>
            </a:pPr>
            <a:r>
              <a:rPr sz="1300" b="1" spc="-150" dirty="0">
                <a:latin typeface="Arial"/>
                <a:cs typeface="Arial"/>
              </a:rPr>
              <a:t>16</a:t>
            </a:r>
            <a:r>
              <a:rPr sz="1300" b="1" spc="-185" dirty="0">
                <a:latin typeface="Arial"/>
                <a:cs typeface="Arial"/>
              </a:rPr>
              <a:t>o</a:t>
            </a:r>
            <a:r>
              <a:rPr sz="1300" b="1" spc="-75" dirty="0">
                <a:latin typeface="Arial"/>
                <a:cs typeface="Arial"/>
              </a:rPr>
              <a:t>z.</a:t>
            </a:r>
            <a:r>
              <a:rPr sz="1300" b="1" spc="-65" dirty="0">
                <a:latin typeface="Arial"/>
                <a:cs typeface="Arial"/>
              </a:rPr>
              <a:t> </a:t>
            </a:r>
            <a:r>
              <a:rPr sz="1300" b="1" spc="-190" dirty="0">
                <a:latin typeface="Arial"/>
                <a:cs typeface="Arial"/>
              </a:rPr>
              <a:t>C</a:t>
            </a:r>
            <a:r>
              <a:rPr sz="1300" b="1" spc="-220" dirty="0">
                <a:latin typeface="Arial"/>
                <a:cs typeface="Arial"/>
              </a:rPr>
              <a:t>O</a:t>
            </a:r>
            <a:r>
              <a:rPr sz="1300" b="1" spc="-125" dirty="0">
                <a:latin typeface="Arial"/>
                <a:cs typeface="Arial"/>
              </a:rPr>
              <a:t>FF</a:t>
            </a:r>
            <a:r>
              <a:rPr sz="1300" b="1" spc="-180" dirty="0">
                <a:latin typeface="Arial"/>
                <a:cs typeface="Arial"/>
              </a:rPr>
              <a:t>EE</a:t>
            </a:r>
            <a:r>
              <a:rPr sz="1300" b="1" spc="-80" dirty="0">
                <a:latin typeface="Arial"/>
                <a:cs typeface="Arial"/>
              </a:rPr>
              <a:t> </a:t>
            </a:r>
            <a:r>
              <a:rPr sz="1300" b="1" spc="-170" dirty="0">
                <a:latin typeface="Arial"/>
                <a:cs typeface="Arial"/>
              </a:rPr>
              <a:t>MUG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919222" y="7670835"/>
            <a:ext cx="1773555" cy="40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20"/>
              </a:lnSpc>
              <a:spcBef>
                <a:spcPts val="100"/>
              </a:spcBef>
            </a:pPr>
            <a:r>
              <a:rPr sz="1200" spc="-130" dirty="0">
                <a:latin typeface="Arial"/>
                <a:cs typeface="Arial"/>
              </a:rPr>
              <a:t>CK2312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540"/>
              </a:lnSpc>
            </a:pPr>
            <a:r>
              <a:rPr sz="1300" b="1" spc="-175" dirty="0">
                <a:latin typeface="Arial"/>
                <a:cs typeface="Arial"/>
              </a:rPr>
              <a:t>C</a:t>
            </a:r>
            <a:r>
              <a:rPr sz="1300" b="1" spc="-130" dirty="0">
                <a:latin typeface="Arial"/>
                <a:cs typeface="Arial"/>
              </a:rPr>
              <a:t>LASSIC</a:t>
            </a:r>
            <a:r>
              <a:rPr sz="1300" b="1" spc="-65" dirty="0">
                <a:latin typeface="Arial"/>
                <a:cs typeface="Arial"/>
              </a:rPr>
              <a:t> </a:t>
            </a:r>
            <a:r>
              <a:rPr sz="1300" b="1" spc="-160" dirty="0">
                <a:latin typeface="Arial"/>
                <a:cs typeface="Arial"/>
              </a:rPr>
              <a:t>12</a:t>
            </a:r>
            <a:r>
              <a:rPr sz="1300" b="1" spc="-195" dirty="0">
                <a:latin typeface="Arial"/>
                <a:cs typeface="Arial"/>
              </a:rPr>
              <a:t>o</a:t>
            </a:r>
            <a:r>
              <a:rPr sz="1300" b="1" spc="-75" dirty="0">
                <a:latin typeface="Arial"/>
                <a:cs typeface="Arial"/>
              </a:rPr>
              <a:t>z.</a:t>
            </a:r>
            <a:r>
              <a:rPr sz="1300" b="1" spc="-65" dirty="0">
                <a:latin typeface="Arial"/>
                <a:cs typeface="Arial"/>
              </a:rPr>
              <a:t> </a:t>
            </a:r>
            <a:r>
              <a:rPr sz="1300" b="1" spc="-155" dirty="0">
                <a:latin typeface="Arial"/>
                <a:cs typeface="Arial"/>
              </a:rPr>
              <a:t>STEMLESS</a:t>
            </a:r>
            <a:endParaRPr sz="13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0" y="453428"/>
            <a:ext cx="7772400" cy="1168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100" spc="-110" dirty="0">
                <a:latin typeface="Arial"/>
                <a:cs typeface="Arial"/>
              </a:rPr>
              <a:t>L</a:t>
            </a:r>
            <a:r>
              <a:rPr sz="2100" spc="15" dirty="0">
                <a:latin typeface="Arial"/>
                <a:cs typeface="Arial"/>
              </a:rPr>
              <a:t>et</a:t>
            </a:r>
            <a:r>
              <a:rPr sz="2100" spc="-125" dirty="0">
                <a:latin typeface="Arial"/>
                <a:cs typeface="Arial"/>
              </a:rPr>
              <a:t> </a:t>
            </a:r>
            <a:r>
              <a:rPr sz="2100" spc="-15" dirty="0">
                <a:latin typeface="Arial"/>
                <a:cs typeface="Arial"/>
              </a:rPr>
              <a:t>the</a:t>
            </a:r>
            <a:r>
              <a:rPr sz="2100" spc="-125" dirty="0">
                <a:latin typeface="Arial"/>
                <a:cs typeface="Arial"/>
              </a:rPr>
              <a:t> </a:t>
            </a:r>
            <a:r>
              <a:rPr sz="2100" spc="-95" dirty="0">
                <a:latin typeface="Arial"/>
                <a:cs typeface="Arial"/>
              </a:rPr>
              <a:t>good</a:t>
            </a:r>
            <a:r>
              <a:rPr sz="2100" spc="-125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times</a:t>
            </a:r>
            <a:r>
              <a:rPr sz="2100" spc="-125" dirty="0">
                <a:latin typeface="Arial"/>
                <a:cs typeface="Arial"/>
              </a:rPr>
              <a:t> </a:t>
            </a:r>
            <a:r>
              <a:rPr sz="2100" spc="40" dirty="0">
                <a:latin typeface="Arial"/>
                <a:cs typeface="Arial"/>
              </a:rPr>
              <a:t>flo</a:t>
            </a:r>
            <a:r>
              <a:rPr sz="2100" spc="-145" dirty="0">
                <a:latin typeface="Arial"/>
                <a:cs typeface="Arial"/>
              </a:rPr>
              <a:t>w</a:t>
            </a:r>
            <a:r>
              <a:rPr sz="2100" spc="-175" dirty="0">
                <a:latin typeface="Arial"/>
                <a:cs typeface="Arial"/>
              </a:rPr>
              <a:t>.</a:t>
            </a:r>
            <a:endParaRPr sz="21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77591" y="0"/>
            <a:ext cx="1817370" cy="45402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06680" rIns="0" bIns="0" rtlCol="0">
            <a:spAutoFit/>
          </a:bodyPr>
          <a:lstStyle/>
          <a:p>
            <a:pPr marL="208279">
              <a:lnSpc>
                <a:spcPct val="100000"/>
              </a:lnSpc>
              <a:spcBef>
                <a:spcPts val="840"/>
              </a:spcBef>
            </a:pPr>
            <a:r>
              <a:rPr sz="1850" b="1" spc="-190" dirty="0">
                <a:solidFill>
                  <a:srgbClr val="FFFFFF"/>
                </a:solidFill>
                <a:latin typeface="Arial"/>
                <a:cs typeface="Arial"/>
              </a:rPr>
              <a:t>INTRODUCING</a:t>
            </a:r>
            <a:endParaRPr sz="1850">
              <a:latin typeface="Arial"/>
              <a:cs typeface="Arial"/>
            </a:endParaRPr>
          </a:p>
        </p:txBody>
      </p:sp>
      <p:pic>
        <p:nvPicPr>
          <p:cNvPr id="17" name="object 1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821751" y="2066696"/>
            <a:ext cx="5950648" cy="2690870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2058473" y="8132150"/>
            <a:ext cx="1119505" cy="377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spc="-45" dirty="0">
                <a:latin typeface="Arial"/>
                <a:cs typeface="Arial"/>
              </a:rPr>
              <a:t>Min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qt</a:t>
            </a:r>
            <a:r>
              <a:rPr sz="1200" spc="-100" dirty="0">
                <a:latin typeface="Arial"/>
                <a:cs typeface="Arial"/>
              </a:rPr>
              <a:t>y</a:t>
            </a:r>
            <a:r>
              <a:rPr sz="1200" spc="-105" dirty="0">
                <a:latin typeface="Arial"/>
                <a:cs typeface="Arial"/>
              </a:rPr>
              <a:t>.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175" dirty="0"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spc="-20" dirty="0">
                <a:latin typeface="Arial"/>
                <a:cs typeface="Arial"/>
              </a:rPr>
              <a:t>Starting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at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100" dirty="0">
                <a:latin typeface="Arial"/>
                <a:cs typeface="Arial"/>
              </a:rPr>
              <a:t>$70.86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pc="-45" dirty="0"/>
              <a:t>Min</a:t>
            </a:r>
            <a:r>
              <a:rPr spc="-75" dirty="0"/>
              <a:t> </a:t>
            </a:r>
            <a:r>
              <a:rPr spc="-20" dirty="0"/>
              <a:t>qt</a:t>
            </a:r>
            <a:r>
              <a:rPr spc="-100" dirty="0"/>
              <a:t>y</a:t>
            </a:r>
            <a:r>
              <a:rPr spc="-105" dirty="0"/>
              <a:t>.</a:t>
            </a:r>
            <a:r>
              <a:rPr spc="-75" dirty="0"/>
              <a:t> </a:t>
            </a:r>
            <a:r>
              <a:rPr spc="-175" dirty="0"/>
              <a:t>10</a:t>
            </a: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pc="-20" dirty="0"/>
              <a:t>Starting</a:t>
            </a:r>
            <a:r>
              <a:rPr spc="-75" dirty="0"/>
              <a:t> </a:t>
            </a:r>
            <a:r>
              <a:rPr dirty="0"/>
              <a:t>at</a:t>
            </a:r>
            <a:r>
              <a:rPr spc="-75" dirty="0"/>
              <a:t> </a:t>
            </a:r>
            <a:r>
              <a:rPr spc="-100" dirty="0"/>
              <a:t>$70.86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114</Words>
  <Application>Microsoft Office PowerPoint</Application>
  <PresentationFormat>Custom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Debco_Corkcicle_CFPF</dc:title>
  <cp:lastModifiedBy>Melanie Dobosh</cp:lastModifiedBy>
  <cp:revision>1</cp:revision>
  <dcterms:created xsi:type="dcterms:W3CDTF">2021-06-11T15:31:17Z</dcterms:created>
  <dcterms:modified xsi:type="dcterms:W3CDTF">2021-06-11T15:36:42Z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2021-06-10T00:00:00Z</vt:filetime>
  </property>
  <property fmtid="{D5CDD505-2E9C-101B-9397-08002B2CF9AE}" pid="3" name="Creator">
    <vt:lpwstr>Adobe Illustrator 24.3 (Windows)</vt:lpwstr>
  </property>
  <property fmtid="{D5CDD505-2E9C-101B-9397-08002B2CF9AE}" pid="4" name="LastSaved">
    <vt:filetime>2021-06-11T00:00:00Z</vt:filetime>
  </property>
</Properties>
</file>